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5" r:id="rId9"/>
    <p:sldId id="264" r:id="rId10"/>
    <p:sldId id="267" r:id="rId11"/>
    <p:sldId id="268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21"/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077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0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69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74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72615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81551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598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13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3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761776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4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B046F69-9BB2-46AE-898E-C64A54646B98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F35B24-B59B-46CB-9C11-F8B46E51255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119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9B385-FA13-4A6D-874F-C7960C249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7238" y="1730141"/>
            <a:ext cx="10318418" cy="3376217"/>
          </a:xfrm>
        </p:spPr>
        <p:txBody>
          <a:bodyPr/>
          <a:lstStyle/>
          <a:p>
            <a:r>
              <a:rPr lang="ru-RU" sz="4400" dirty="0">
                <a:solidFill>
                  <a:srgbClr val="00B050"/>
                </a:solidFill>
              </a:rPr>
              <a:t>Экологический ай-стоппер - инновационная форма работы </a:t>
            </a:r>
            <a:br>
              <a:rPr lang="ru-RU" sz="4400" dirty="0">
                <a:solidFill>
                  <a:srgbClr val="00B050"/>
                </a:solidFill>
              </a:rPr>
            </a:br>
            <a:r>
              <a:rPr lang="ru-RU" sz="4400" dirty="0">
                <a:solidFill>
                  <a:srgbClr val="00B050"/>
                </a:solidFill>
              </a:rPr>
              <a:t>по </a:t>
            </a:r>
            <a:r>
              <a:rPr lang="ru-RU" sz="4400" dirty="0" err="1">
                <a:solidFill>
                  <a:srgbClr val="00B050"/>
                </a:solidFill>
              </a:rPr>
              <a:t>ЭКОвоспитанию</a:t>
            </a:r>
            <a:r>
              <a:rPr lang="ru-RU" sz="4400" dirty="0">
                <a:solidFill>
                  <a:srgbClr val="00B050"/>
                </a:solidFill>
              </a:rPr>
              <a:t> дошкольников»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C9BBA2-4D24-4980-8059-5D9178ECB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47052" y="5127859"/>
            <a:ext cx="3094892" cy="1366297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чепрасова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чеботарева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л.м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3552927C-CEC2-46E2-A3CC-1181C4DC0C91}"/>
              </a:ext>
            </a:extLst>
          </p:cNvPr>
          <p:cNvSpPr txBox="1">
            <a:spLocks/>
          </p:cNvSpPr>
          <p:nvPr/>
        </p:nvSpPr>
        <p:spPr>
          <a:xfrm>
            <a:off x="837027" y="363844"/>
            <a:ext cx="11507373" cy="562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</a:rPr>
              <a:t>МБОУ «Малоенисейская СОШ»- структурное подразделение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83CB8170-8CF1-4F4B-A87A-8770E927B4AD}"/>
              </a:ext>
            </a:extLst>
          </p:cNvPr>
          <p:cNvSpPr txBox="1">
            <a:spLocks/>
          </p:cNvSpPr>
          <p:nvPr/>
        </p:nvSpPr>
        <p:spPr>
          <a:xfrm>
            <a:off x="5317587" y="6285038"/>
            <a:ext cx="1910861" cy="4182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13.03.2024</a:t>
            </a:r>
          </a:p>
        </p:txBody>
      </p:sp>
    </p:spTree>
    <p:extLst>
      <p:ext uri="{BB962C8B-B14F-4D97-AF65-F5344CB8AC3E}">
        <p14:creationId xmlns:p14="http://schemas.microsoft.com/office/powerpoint/2010/main" val="120888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ZER\Desktop\ай- стоппер\1710259013113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470" y="1640787"/>
            <a:ext cx="4610100" cy="461010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pic>
        <p:nvPicPr>
          <p:cNvPr id="4" name="Рисунок 3" descr="C:\Users\UZER\Desktop\ай- стоппер\1710259013106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733" y="942974"/>
            <a:ext cx="5705475" cy="5705475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132764" y="218364"/>
            <a:ext cx="106725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Добрые и полезные крышечки:</a:t>
            </a:r>
            <a:r>
              <a:rPr lang="ru-RU" sz="28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r>
              <a:rPr lang="ru-RU" sz="2800" b="1" dirty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ru-RU" sz="2800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и старшая группы</a:t>
            </a:r>
            <a:r>
              <a:rPr lang="ru-RU" sz="28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005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021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ZER\Desktop\ай- стоппер\1710224204908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451" y="316238"/>
            <a:ext cx="3496945" cy="617093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pic>
        <p:nvPicPr>
          <p:cNvPr id="3" name="Рисунок 2" descr="C:\Users\UZER\Desktop\ай- стоппер\1710224204913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660" y="863535"/>
            <a:ext cx="3524250" cy="5485765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283599" y="29635"/>
            <a:ext cx="65918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48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родителями:</a:t>
            </a:r>
          </a:p>
          <a:p>
            <a:pPr algn="ctr"/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0975" y="1229964"/>
            <a:ext cx="45310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Здоровье- </a:t>
            </a:r>
            <a:r>
              <a:rPr lang="ru-RU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сберегающие </a:t>
            </a:r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ай- стопперы </a:t>
            </a:r>
          </a:p>
          <a:p>
            <a:pPr lvl="0" algn="ctr"/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тезисами и короткими высказываниями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0975" y="4491912"/>
            <a:ext cx="4380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для глаз, гигиена ротовой полости и зубов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152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Использование  ай-стоппера в ДОУ – совершенно новая технология, цель которой – привлечь внимание детей и родителей к какой-то важной информации, которую хочется донести.</a:t>
            </a:r>
          </a:p>
          <a:p>
            <a:pPr marL="0" indent="0" algn="just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 – стоппер своей яркостью поможет вам решить все необходимые образовательные и воспитательные задачи, которые вы ставите!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853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5ED657-26FD-4B30-BA16-FCC670503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56" y="302455"/>
            <a:ext cx="11029071" cy="620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3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A457F-2241-43EC-A676-1F751A53F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2912359" cy="785233"/>
          </a:xfrm>
        </p:spPr>
        <p:txBody>
          <a:bodyPr>
            <a:normAutofit fontScale="90000"/>
          </a:bodyPr>
          <a:lstStyle/>
          <a:p>
            <a:r>
              <a:rPr lang="ru-RU" dirty="0"/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97C726-1E77-42B1-A40C-79D5BC2A6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66093"/>
            <a:ext cx="10178322" cy="46135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все страны мира столкнулось с глобальной экологической проблемой. Все беднее становится растительность планеты, полностью исчезают некоторые виды животных, птиц, опасные химические вещества постоянно выбрасываются в атмосферу, в окружающей среде накапливаются неразлагающиеся отходы.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проблема актуальна и для образования. Так как одна из основных задач детского сада по условиям реализации ФГОС ДО – вырастить и воспитать защитника природы.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наша задача как педагогов - обогатить детей знаниями, научить их любить и беречь свою землю, природу. И мы ставим перед собой цель - дать как можно больше экологических знаний детям.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45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Современные дети отличаются «клиповым мышлением», воспитанные экранной культурой телевизоров, компьютеров и айфонов. Их внимание очень сложно привлечь к проблеме экологии. Необходимо что-то необычное, яркое, бросающееся в глаза, то есть визуальный раздражитель, не позволяющий пройти мимо.</a:t>
            </a:r>
          </a:p>
          <a:p>
            <a:pPr marL="0" indent="0" algn="just">
              <a:buNone/>
            </a:pPr>
            <a:endParaRPr lang="ru-RU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Актуальность.</a:t>
            </a:r>
            <a:endParaRPr lang="ru-RU" sz="3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привлечения внимания детей  используют различные методы, основанные на применении креативных, ярких решений, интересные визуальные эффекты, рекламный элемент. </a:t>
            </a:r>
          </a:p>
          <a:p>
            <a:pPr marL="0" indent="0" algn="just">
              <a:buNone/>
            </a:pPr>
            <a:r>
              <a:rPr lang="ru-RU" sz="31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100" b="1" u="sng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«Экологический ай-стоппер» - </a:t>
            </a:r>
            <a:r>
              <a:rPr lang="ru-RU" sz="31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 метод  работы по экологическому воспитанию детей. </a:t>
            </a:r>
            <a:endParaRPr lang="ru-RU" sz="31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51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Ай-стоппер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(от англ. </a:t>
            </a:r>
            <a:r>
              <a:rPr lang="ru-RU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stopper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ловушка для глаза) - яркий, неординарный, выделяющийся элемент или необычный способ подачи информации, привлекающий внимание.</a:t>
            </a:r>
          </a:p>
          <a:p>
            <a:pPr marL="0" indent="0" algn="just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стоппера остановить случайно брошенный взгляд, вызвать любопытство, приковать внимание, обеспечить тем самым интерес и запоминаемость.</a:t>
            </a:r>
          </a:p>
          <a:p>
            <a:pPr marL="0" indent="0" algn="just">
              <a:buNone/>
            </a:pPr>
            <a:r>
              <a:rPr lang="ru-RU" sz="3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Сильнейший ай-стоппер</a:t>
            </a: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800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это цвет</a:t>
            </a: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особенно яркий, ведь именно цвет предмета человеческий глаз различает быстрее всего. Этой особенностью пользуются для создания экологических ай-стопперов, призванных обратить внимание, приковать взгляд к экологическим объектам. В настоящее время значительная часть «ловушек для глаз» расположена в печатной рекламе.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подобрать фразу, продумать оформление, немного ловкости рук и терпения и необычная надпись готова привлечь внимание.</a:t>
            </a:r>
          </a:p>
          <a:p>
            <a:pPr marL="0" indent="0">
              <a:buNone/>
            </a:pP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77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Примеры ай-стоппера: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«Батарейка, сдавайся!»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«Елочка, живи!»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«Покормите птиц зимой»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«Берегите первоцветы!»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«Крышечки добра»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«Сортируя отходы – сохраним природу!»</a:t>
            </a:r>
          </a:p>
          <a:p>
            <a:pPr>
              <a:buFontTx/>
              <a:buChar char="-"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т.д.</a:t>
            </a:r>
            <a:endParaRPr lang="ru-RU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/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5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UZER\Desktop\э\gPfAzQy_rjI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971" y="3181290"/>
            <a:ext cx="4880019" cy="3554777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pic>
        <p:nvPicPr>
          <p:cNvPr id="5" name="Рисунок 4" descr="C:\Users\UZER\Desktop\э\IMG_20240228_091102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7" t="4522" r="33137"/>
          <a:stretch/>
        </p:blipFill>
        <p:spPr bwMode="auto">
          <a:xfrm>
            <a:off x="256955" y="1197854"/>
            <a:ext cx="3629025" cy="2946400"/>
          </a:xfrm>
          <a:prstGeom prst="roundRect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UZER\Desktop\э\IMG_20240228_091111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37" t="12871" r="11971" b="8511"/>
          <a:stretch/>
        </p:blipFill>
        <p:spPr bwMode="auto">
          <a:xfrm>
            <a:off x="7394926" y="215216"/>
            <a:ext cx="4648200" cy="3202305"/>
          </a:xfrm>
          <a:prstGeom prst="roundRect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UZER\Desktop\э\As3gKXEX6HY.jpg"/>
          <p:cNvPicPr/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9" t="7885" r="9873"/>
          <a:stretch/>
        </p:blipFill>
        <p:spPr bwMode="auto">
          <a:xfrm>
            <a:off x="6660613" y="3000732"/>
            <a:ext cx="3874135" cy="329565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961222" y="2646"/>
            <a:ext cx="6899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НОД «Друзья природы»</a:t>
            </a:r>
          </a:p>
          <a:p>
            <a:r>
              <a:rPr lang="ru-RU" sz="3200" b="1" dirty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в 1-младшей группе</a:t>
            </a:r>
            <a:endParaRPr lang="ru-RU" sz="3200" b="1" dirty="0">
              <a:solidFill>
                <a:srgbClr val="005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97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UZER\Desktop\э\IMG_20240228_091119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9" t="10436" r="36183" b="7467"/>
          <a:stretch/>
        </p:blipFill>
        <p:spPr bwMode="auto">
          <a:xfrm>
            <a:off x="220567" y="132312"/>
            <a:ext cx="4981575" cy="3427095"/>
          </a:xfrm>
          <a:prstGeom prst="roundRect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UZER\Desktop\э\kcl03lSWZGw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4" t="20886" r="13734"/>
          <a:stretch/>
        </p:blipFill>
        <p:spPr bwMode="auto">
          <a:xfrm>
            <a:off x="1660330" y="2766875"/>
            <a:ext cx="4628515" cy="390525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UZER\Desktop\э\IMG_20240228_091126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76" t="2784" r="20302" b="5010"/>
          <a:stretch/>
        </p:blipFill>
        <p:spPr bwMode="auto">
          <a:xfrm>
            <a:off x="7375549" y="132312"/>
            <a:ext cx="4619625" cy="3654425"/>
          </a:xfrm>
          <a:prstGeom prst="roundRect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UZER\Desktop\э\dFeIPEQnNbo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799" y="2971662"/>
            <a:ext cx="4646295" cy="3495675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</p:spTree>
    <p:extLst>
      <p:ext uri="{BB962C8B-B14F-4D97-AF65-F5344CB8AC3E}">
        <p14:creationId xmlns:p14="http://schemas.microsoft.com/office/powerpoint/2010/main" val="354812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UZER\Desktop\ф\IMG_20240208_095005.jp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1" r="6398"/>
          <a:stretch/>
        </p:blipFill>
        <p:spPr bwMode="auto">
          <a:xfrm>
            <a:off x="420593" y="220852"/>
            <a:ext cx="6410325" cy="3495675"/>
          </a:xfrm>
          <a:prstGeom prst="roundRect">
            <a:avLst/>
          </a:prstGeom>
          <a:noFill/>
          <a:ln w="28575" cap="flat" cmpd="sng" algn="ctr">
            <a:solidFill>
              <a:srgbClr val="70AD47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UZER\Desktop\ф\IMG_20240208_095339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863" y="3334167"/>
            <a:ext cx="7096125" cy="327406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707115" y="4974609"/>
            <a:ext cx="422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стоматолога</a:t>
            </a:r>
            <a:endParaRPr lang="ru-RU" sz="3600" b="1" dirty="0">
              <a:solidFill>
                <a:srgbClr val="005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8502" y="1322358"/>
            <a:ext cx="3971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зубной феи</a:t>
            </a:r>
            <a:endParaRPr lang="ru-RU" sz="3600" b="1" dirty="0">
              <a:solidFill>
                <a:srgbClr val="005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22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31CB1B-6911-495C-B05B-FD2685A6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348" y="351693"/>
            <a:ext cx="10318652" cy="552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UZER\Desktop\ай- стоппер\1710255987052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48" y="677086"/>
            <a:ext cx="5322570" cy="308610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pic>
        <p:nvPicPr>
          <p:cNvPr id="5" name="Рисунок 4" descr="C:\Users\UZER\Desktop\ай- стоппер\1710255987045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1068" y="3863989"/>
            <a:ext cx="5895340" cy="2838450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pic>
        <p:nvPicPr>
          <p:cNvPr id="6" name="Рисунок 5" descr="C:\Users\UZER\Desktop\ай- стоппер\1710259013126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940" y="1068671"/>
            <a:ext cx="3152775" cy="4911725"/>
          </a:xfrm>
          <a:prstGeom prst="roundRect">
            <a:avLst/>
          </a:prstGeom>
          <a:noFill/>
          <a:ln w="28575">
            <a:solidFill>
              <a:srgbClr val="70AD47">
                <a:lumMod val="50000"/>
              </a:srgbClr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1514901" y="27296"/>
            <a:ext cx="10251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Добрые, полезные крышечки:</a:t>
            </a:r>
            <a:r>
              <a:rPr lang="ru-RU" sz="3200" b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800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младшая и</a:t>
            </a:r>
          </a:p>
          <a:p>
            <a:r>
              <a:rPr lang="ru-RU" sz="2800" dirty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подготовительная группы</a:t>
            </a:r>
            <a:endParaRPr lang="ru-RU" sz="2800" dirty="0">
              <a:solidFill>
                <a:srgbClr val="0058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01040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100</TotalTime>
  <Words>332</Words>
  <Application>Microsoft Office PowerPoint</Application>
  <PresentationFormat>Широкоэкранный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Corbel</vt:lpstr>
      <vt:lpstr>Gill Sans MT</vt:lpstr>
      <vt:lpstr>Impact</vt:lpstr>
      <vt:lpstr>Times New Roman</vt:lpstr>
      <vt:lpstr>Эмблема</vt:lpstr>
      <vt:lpstr>Экологический ай-стоппер - инновационная форма работы  по ЭКОвоспитанию дошкольников»</vt:lpstr>
      <vt:lpstr>Введение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 ай-стоппер - инновационная форма работы по ЭКОвоспитанию дошкольников»</dc:title>
  <dc:creator>Настя</dc:creator>
  <cp:lastModifiedBy>UZER</cp:lastModifiedBy>
  <cp:revision>25</cp:revision>
  <dcterms:created xsi:type="dcterms:W3CDTF">2024-03-11T03:51:22Z</dcterms:created>
  <dcterms:modified xsi:type="dcterms:W3CDTF">2024-03-22T07:40:44Z</dcterms:modified>
</cp:coreProperties>
</file>