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65" r:id="rId3"/>
    <p:sldId id="273" r:id="rId4"/>
    <p:sldId id="274" r:id="rId5"/>
    <p:sldId id="267" r:id="rId6"/>
    <p:sldId id="279" r:id="rId7"/>
    <p:sldId id="269" r:id="rId8"/>
    <p:sldId id="260" r:id="rId9"/>
    <p:sldId id="281" r:id="rId10"/>
    <p:sldId id="286" r:id="rId11"/>
    <p:sldId id="285" r:id="rId12"/>
    <p:sldId id="261" r:id="rId13"/>
    <p:sldId id="283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1194" y="6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" y="0"/>
            <a:ext cx="12188699" cy="47993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альтернативного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Альтернативное содержа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412" y="23622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0412" y="43673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2362200"/>
            <a:ext cx="3200400" cy="1993392"/>
          </a:xfrm>
        </p:spPr>
        <p:txBody>
          <a:bodyPr anchor="b">
            <a:normAutofit/>
          </a:bodyPr>
          <a:lstStyle>
            <a:lvl1pPr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23214" y="4355592"/>
            <a:ext cx="3200400" cy="164461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kern="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  <a:p>
            <a:pPr lvl="5"/>
            <a:r>
              <a:rPr lang="ru-RU" dirty="0" smtClean="0"/>
              <a:t>Шестая</a:t>
            </a:r>
          </a:p>
          <a:p>
            <a:pPr lvl="6"/>
            <a:r>
              <a:rPr lang="ru-RU" dirty="0" smtClean="0"/>
              <a:t>Седьмая</a:t>
            </a:r>
          </a:p>
          <a:p>
            <a:pPr lvl="7"/>
            <a:r>
              <a:rPr lang="ru-RU" dirty="0" smtClean="0"/>
              <a:t>Восьмая</a:t>
            </a:r>
          </a:p>
          <a:p>
            <a:pPr lvl="8"/>
            <a:r>
              <a:rPr lang="ru-RU" dirty="0" smtClean="0"/>
              <a:t>Девятая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ru-RU" smtClean="0"/>
              <a:pPr/>
              <a:t>05.02.2019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2" r:id="rId4"/>
    <p:sldLayoutId id="2147483661" r:id="rId5"/>
    <p:sldLayoutId id="2147483653" r:id="rId6"/>
    <p:sldLayoutId id="2147483654" r:id="rId7"/>
    <p:sldLayoutId id="2147483655" r:id="rId8"/>
    <p:sldLayoutId id="2147483656" r:id="rId9"/>
    <p:sldLayoutId id="2147483663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3" y="4714875"/>
            <a:ext cx="9144002" cy="1143000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США: ЮГ</a:t>
            </a:r>
            <a:endParaRPr lang="ru-RU" sz="6600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140620" y="5867400"/>
            <a:ext cx="9907587" cy="762000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Работу выполнили ученики 11 класса </a:t>
            </a:r>
          </a:p>
          <a:p>
            <a:r>
              <a:rPr lang="ru-RU" sz="2800" i="1" dirty="0" smtClean="0"/>
              <a:t>Шленчак </a:t>
            </a:r>
            <a:r>
              <a:rPr lang="ru-RU" sz="2800" i="1" err="1" smtClean="0"/>
              <a:t>Екатерина</a:t>
            </a:r>
            <a:r>
              <a:rPr lang="ru-RU" sz="2800" i="1" smtClean="0"/>
              <a:t>, Моисеева </a:t>
            </a:r>
            <a:r>
              <a:rPr lang="ru-RU" sz="2800" i="1" dirty="0" smtClean="0"/>
              <a:t>Анастасия и Луганский Максим </a:t>
            </a:r>
          </a:p>
        </p:txBody>
      </p:sp>
      <p:pic>
        <p:nvPicPr>
          <p:cNvPr id="1026" name="Picture 2" descr="http://www.amarkets.org/sites/default/files/images/7033075-usa-massachusetts-boston-city-fla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6421" r="1213"/>
          <a:stretch/>
        </p:blipFill>
        <p:spPr bwMode="auto">
          <a:xfrm>
            <a:off x="-38100" y="-981514"/>
            <a:ext cx="12276667" cy="5715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71225" y="315200"/>
            <a:ext cx="11778727" cy="6233518"/>
          </a:xfrm>
        </p:spPr>
        <p:txBody>
          <a:bodyPr>
            <a:normAutofit/>
          </a:bodyPr>
          <a:lstStyle/>
          <a:p>
            <a:pPr marL="44450" indent="319088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 США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— крупный экономико-географический и историко-культурный регион США, расположенный на юго-востоке страны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Штаты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Техас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Джорджия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Виргиния 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Южная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Каролина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Теннесси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Кентукки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Арканзас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Луизиана 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Миссисипи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Алабама 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Мэриленд 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Делавэр </a:t>
            </a:r>
          </a:p>
          <a:p>
            <a:pPr marL="7799388" indent="173038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Флорида</a:t>
            </a:r>
          </a:p>
        </p:txBody>
      </p:sp>
      <p:pic>
        <p:nvPicPr>
          <p:cNvPr id="1026" name="Picture 2" descr="https://upload.wikimedia.org/wikipedia/commons/e/e4/Us_south_censu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95" y="1317813"/>
            <a:ext cx="7631884" cy="4921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959550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5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50"/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84444" y="26894"/>
            <a:ext cx="146033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ЭГП</a:t>
            </a:r>
            <a:endParaRPr lang="ru-RU" sz="66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8" name="Объект 13"/>
          <p:cNvSpPr>
            <a:spLocks noGrp="1"/>
          </p:cNvSpPr>
          <p:nvPr>
            <p:ph idx="1"/>
          </p:nvPr>
        </p:nvSpPr>
        <p:spPr>
          <a:xfrm>
            <a:off x="117437" y="1134890"/>
            <a:ext cx="6794351" cy="5534851"/>
          </a:xfrm>
        </p:spPr>
        <p:txBody>
          <a:bodyPr>
            <a:noAutofit/>
          </a:bodyPr>
          <a:lstStyle/>
          <a:p>
            <a:pPr marL="44450" indent="319088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Граничит с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северо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восточным, западным регионами и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средним западом. Омывается водами Мексиканского залива, граничит с Мексикой. Эта территория в основном лежит в субтропическом поясе, хотя встречается умеренный (Штаты  Кентукки и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Виржиния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тропический (южная часть Флориды и Техаса) . Рельеф Юга большей частью представлен низменностью, в основном сосредоточенной вокруг долины  реки Миссисипи, захватывающей Флориду и юг и юго-восток Техаса; также в районе штатов Теннесси,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Кентукки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Северной и Южной Каролины и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Виржинии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Аппалачинская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горная система.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западе Техаса пустыня. </a:t>
            </a:r>
          </a:p>
        </p:txBody>
      </p:sp>
      <p:pic>
        <p:nvPicPr>
          <p:cNvPr id="4098" name="Picture 2" descr="https://pp.vk.me/c625621/v625621102/44b9f/4bHVKAnLk7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55"/>
          <a:stretch/>
        </p:blipFill>
        <p:spPr bwMode="auto">
          <a:xfrm>
            <a:off x="6911788" y="3039036"/>
            <a:ext cx="5117287" cy="3455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pp.vk.me/c625621/v625621102/44bb1/Ye3QdUsRuh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507"/>
          <a:stretch/>
        </p:blipFill>
        <p:spPr bwMode="auto">
          <a:xfrm>
            <a:off x="6911787" y="258758"/>
            <a:ext cx="5117288" cy="2497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478875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4375" y="0"/>
            <a:ext cx="1174263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Природные условия и ресурсы</a:t>
            </a:r>
            <a:endParaRPr lang="ru-RU" sz="66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02545" y="888029"/>
            <a:ext cx="643705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Юг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богат нефтью и газом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 algn="just"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 расположились крупные бассейны Мексиканского залива и Техасский , но беда этих месторождений  в том, что они истощаются. </a:t>
            </a:r>
            <a:endParaRPr lang="ru-RU" sz="28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 algn="just"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Бурый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уголь только на востоке Техаса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Техасском бассейне.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Каменный уголь — часть  Западного бассейна в Оклахоме и часть Аппалачского. 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 algn="just"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Остальные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в малых количествах: фосфориты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алюминий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калийные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соли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арта минеральных ресурсов США. Карта месторождений минеральных ресурсов США, A0 - 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867" t="61378" r="14108" b="2419"/>
          <a:stretch/>
        </p:blipFill>
        <p:spPr bwMode="auto">
          <a:xfrm>
            <a:off x="254375" y="1107996"/>
            <a:ext cx="5326155" cy="55044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112068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13"/>
          <p:cNvSpPr>
            <a:spLocks noGrp="1"/>
          </p:cNvSpPr>
          <p:nvPr>
            <p:ph idx="1"/>
          </p:nvPr>
        </p:nvSpPr>
        <p:spPr>
          <a:xfrm>
            <a:off x="238461" y="134470"/>
            <a:ext cx="6068210" cy="5534851"/>
          </a:xfrm>
        </p:spPr>
        <p:txBody>
          <a:bodyPr>
            <a:noAutofit/>
          </a:bodyPr>
          <a:lstStyle/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Юге обильны водные ресурсы — ведь именно здесь протекает главная речная артерия страны — река Миссисипи.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реку Рио-Гранде, которая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во-первых, жизненно-важной для Техаса и, во-вторых, границей между США и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Мексикой</a:t>
            </a: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степени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увлажнения Юг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делится  на три зоны: влажная (восточнее от долины реки Миссисипи) , слабо засушливая (центральная и восточная 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Техаса) и засушливая (запад Техаса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pp.vk.me/c625621/v625621102/44b57/qRWASbbpwJ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109"/>
          <a:stretch/>
        </p:blipFill>
        <p:spPr bwMode="auto">
          <a:xfrm>
            <a:off x="6521824" y="134470"/>
            <a:ext cx="5338258" cy="34021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p.vk.me/c625621/v625621102/44b6c/E0TS__K0SI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356" y="3536576"/>
            <a:ext cx="5342726" cy="3005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15015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13"/>
          <p:cNvSpPr>
            <a:spLocks noGrp="1"/>
          </p:cNvSpPr>
          <p:nvPr>
            <p:ph idx="1"/>
          </p:nvPr>
        </p:nvSpPr>
        <p:spPr>
          <a:xfrm>
            <a:off x="5056095" y="1107996"/>
            <a:ext cx="7001434" cy="5534851"/>
          </a:xfrm>
        </p:spPr>
        <p:txBody>
          <a:bodyPr>
            <a:noAutofit/>
          </a:bodyPr>
          <a:lstStyle/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</a:t>
            </a: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в этом </a:t>
            </a: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регионе </a:t>
            </a: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Севером достаточно невелика: </a:t>
            </a: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10-50 </a:t>
            </a: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на </a:t>
            </a: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1км</a:t>
            </a:r>
            <a:r>
              <a:rPr lang="ru-RU" sz="3200" b="1" baseline="30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Крупнейшие города — </a:t>
            </a: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Хьюстон, Даллас, Атланта, Майями. </a:t>
            </a:r>
            <a:r>
              <a:rPr lang="ru-RU" sz="32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отношение между городскими жителями и сельскими равно соответственно 70/30 (в процентах</a:t>
            </a: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>
              <a:lnSpc>
                <a:spcPct val="100000"/>
              </a:lnSpc>
              <a:spcBef>
                <a:spcPts val="0"/>
              </a:spcBef>
              <a:buNone/>
            </a:pPr>
            <a:endParaRPr lang="ru-RU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9652" y="0"/>
            <a:ext cx="42200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Население</a:t>
            </a:r>
            <a:endParaRPr lang="ru-RU" sz="66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pic>
        <p:nvPicPr>
          <p:cNvPr id="5122" name="Picture 2" descr="https://pp.vk.me/c625621/v625621102/44b74/ldacx9LjQG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87" y="327211"/>
            <a:ext cx="4286250" cy="254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pp.vk.me/c625621/v625621102/44b8d/h4SV01Hv6L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50"/>
          <a:stretch/>
        </p:blipFill>
        <p:spPr bwMode="auto">
          <a:xfrm>
            <a:off x="253218" y="3010486"/>
            <a:ext cx="4315419" cy="3632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7875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27939" y="13447"/>
            <a:ext cx="70339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Сельское хозяйство</a:t>
            </a:r>
            <a:endParaRPr lang="ru-RU" sz="60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90955"/>
            <a:ext cx="780756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</a:t>
            </a:r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территории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занята мясным и молочным </a:t>
            </a:r>
          </a:p>
          <a:p>
            <a:pPr indent="363538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животноводством, птицеводством, выращиванием таких зерновых культур, как пшеница и кукуруза, а также и </a:t>
            </a:r>
          </a:p>
          <a:p>
            <a:pPr indent="363538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 культур: арахис, табак и хлопчатник. </a:t>
            </a:r>
          </a:p>
          <a:p>
            <a:pPr indent="363538" algn="just"/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Левый берег Миссисипи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 овощеводством и садоводством, так же, как и Флорида (выращивание цитрусовых) .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3538" algn="just"/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 </a:t>
            </a:r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долина Миссисипи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используется для хлопководства; у самого истока реки выращивают сахарный тростник.</a:t>
            </a:r>
          </a:p>
          <a:p>
            <a:pPr indent="363538" algn="just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Северо-восточные штаты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заняты выращиванием табака, что является важной отраслью сельского хозяйства в США. </a:t>
            </a:r>
          </a:p>
          <a:p>
            <a:pPr indent="363538" algn="just"/>
            <a:r>
              <a:rPr lang="ru-RU" sz="2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на Юге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представлено следующими специализациями: сахарный тростник, хлопок, овощи и фрукты (восточное побережье), кукуруза и соя. 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pp.vk.me/c625621/v625621102/44bd3/-1FA_ks6Ql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213" y="3625225"/>
            <a:ext cx="4381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pp.vk.me/c625621/v625621102/44bdb/h_-vsJVFVw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213" y="259454"/>
            <a:ext cx="4381500" cy="31978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414708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21235" y="103954"/>
            <a:ext cx="482215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spc="2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Impact" panose="020B0806030902050204" pitchFamily="34" charset="0"/>
              </a:rPr>
              <a:t>Майами-Бич</a:t>
            </a:r>
            <a:endParaRPr lang="ru-RU" sz="66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5495" y="1211950"/>
            <a:ext cx="555363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>
              <a:spcAft>
                <a:spcPts val="0"/>
              </a:spcAft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Курортный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в штате Флорида (США), пригород Майами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Расположен на острове между заливом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Бискейн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Атлантическим океаном. Залив отделяет Майами-Бич от города Майами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>
              <a:spcAft>
                <a:spcPts val="0"/>
              </a:spcAft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Майами-Бич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один из самых известных курортов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США. Популярен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среди людей состоятельных. Это один из крупнейших фешенебельных курортов мира, и его облик формируется в соответствии с запросами требовательной публики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Местные жители называют Майами-Бич «Островом миллиардеров». Это любимый курорт Мадонны, Хулио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Иглесиаса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других звёзд.</a:t>
            </a:r>
            <a:endParaRPr lang="ru-RU" sz="2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35" y="3012143"/>
            <a:ext cx="5859316" cy="3451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2" name="Picture 2" descr="http://media-cdn.tripadvisor.com/media/photo-s/01/51/17/05/miam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1832" b="8888"/>
          <a:stretch/>
        </p:blipFill>
        <p:spPr bwMode="auto">
          <a:xfrm>
            <a:off x="6024835" y="215154"/>
            <a:ext cx="5783822" cy="2568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727048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474" y="0"/>
            <a:ext cx="30912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Хьюстон</a:t>
            </a:r>
            <a:endParaRPr lang="ru-RU" sz="60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5" name="Объект 13"/>
          <p:cNvSpPr txBox="1">
            <a:spLocks/>
          </p:cNvSpPr>
          <p:nvPr/>
        </p:nvSpPr>
        <p:spPr>
          <a:xfrm>
            <a:off x="480909" y="-369728"/>
            <a:ext cx="6037123" cy="55278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24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4-й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численности населения город США и крупнейший город штата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Техас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Свое имя город получил в честь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Самуэля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Хьюстона (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Samuel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Houston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популярного политического деятеля и генерала, разбившего мексиканскую армию в апреле 1836. Этот успех позволил Техасу стать независимым от Мексики, а столицей Республики Техас стал Хьюстон. </a:t>
            </a:r>
          </a:p>
        </p:txBody>
      </p:sp>
      <p:pic>
        <p:nvPicPr>
          <p:cNvPr id="16386" name="Picture 2" descr="http://www.americancities.ru/images/stories/hou/houston_dd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106" y="2810435"/>
            <a:ext cx="5190564" cy="3460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://www.americancities.ru/images/stories/hou/houston_st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828" b="25691"/>
          <a:stretch/>
        </p:blipFill>
        <p:spPr bwMode="auto">
          <a:xfrm>
            <a:off x="6831106" y="235607"/>
            <a:ext cx="5190564" cy="2366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049000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13"/>
          <p:cNvSpPr>
            <a:spLocks noGrp="1"/>
          </p:cNvSpPr>
          <p:nvPr>
            <p:ph idx="1"/>
          </p:nvPr>
        </p:nvSpPr>
        <p:spPr>
          <a:xfrm>
            <a:off x="5231358" y="1126780"/>
            <a:ext cx="6436658" cy="5534851"/>
          </a:xfrm>
        </p:spPr>
        <p:txBody>
          <a:bodyPr>
            <a:noAutofit/>
          </a:bodyPr>
          <a:lstStyle/>
          <a:p>
            <a:pPr marL="44450" indent="319088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Морской мир Орландо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парк развлечений и морской зоопарк-океанариум в городе Орландо, штат Флорида,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США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 15 декабря 1973 года. </a:t>
            </a:r>
          </a:p>
          <a:p>
            <a:pPr marL="44450" indent="319088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самым популярным морским парком Америки, в котором представлено богатое разнообразие обитателей глубин морей и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океанов.</a:t>
            </a:r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148" y="0"/>
            <a:ext cx="651107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spc="2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Impact" panose="020B0806030902050204" pitchFamily="34" charset="0"/>
              </a:rPr>
              <a:t>SeaWorld Orlando</a:t>
            </a:r>
            <a:endParaRPr lang="ru-RU" sz="66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pic>
        <p:nvPicPr>
          <p:cNvPr id="14338" name="Picture 2" descr="https://pp.vk.me/c625621/v625621102/44c50/oHitBV6kxeU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8416"/>
          <a:stretch/>
        </p:blipFill>
        <p:spPr bwMode="auto">
          <a:xfrm>
            <a:off x="155573" y="553998"/>
            <a:ext cx="4544340" cy="23413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www.ahamerica.com/tury/gorod/orlando/gid-transfer-otdykh-tury-poyezdki-ekskursii-sea-world-orlando-florida_files/sea-world-orlando-florida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3" y="3594452"/>
            <a:ext cx="4544341" cy="2556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74665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236" y="-107576"/>
            <a:ext cx="505170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Новый Орлеан</a:t>
            </a:r>
            <a:endParaRPr lang="ru-RU" sz="60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5" name="Объект 13"/>
          <p:cNvSpPr txBox="1">
            <a:spLocks/>
          </p:cNvSpPr>
          <p:nvPr/>
        </p:nvSpPr>
        <p:spPr>
          <a:xfrm>
            <a:off x="0" y="-318936"/>
            <a:ext cx="7194176" cy="5747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24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l">
              <a:lnSpc>
                <a:spcPct val="100000"/>
              </a:lnSpc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just">
              <a:lnSpc>
                <a:spcPct val="100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примечательная и знаменитая на весь мир Масленица празднуется в Новом Орлеане. Ежегодно перед началом католического пасхального поста в городе проходит карнавал </a:t>
            </a:r>
            <a:r>
              <a:rPr lang="ru-RU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Марди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хранящий дух цирка, который по своей амбиции давно готов конкурировать с действом в Рио-де-Жанейро. </a:t>
            </a:r>
            <a:endParaRPr lang="ru-RU" sz="2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450" indent="319088" algn="just">
              <a:lnSpc>
                <a:spcPct val="100000"/>
              </a:lnSpc>
            </a:pPr>
            <a:r>
              <a:rPr 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сути, </a:t>
            </a:r>
            <a:r>
              <a:rPr lang="ru-RU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Марди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</a:t>
            </a:r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не только Масленица, но и грандиозная вечеринка, основы которой были заложены еще в XVIII веке. </a:t>
            </a:r>
            <a:endParaRPr lang="ru-RU" sz="2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://www.americancities.ru/images/stories/new%20orleans/new_orleans_n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176" y="3213847"/>
            <a:ext cx="4700025" cy="3133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americancities.ru/images/stories/new%20orleans/new_orleans_n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812" y="140618"/>
            <a:ext cx="4440752" cy="29605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48134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99167" y="0"/>
            <a:ext cx="332526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20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Impact" panose="020B0806030902050204" pitchFamily="34" charset="0"/>
              </a:rPr>
              <a:t>Нэшвилл</a:t>
            </a:r>
            <a:endParaRPr lang="ru-RU" sz="60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7" name="Объект 13"/>
          <p:cNvSpPr txBox="1">
            <a:spLocks/>
          </p:cNvSpPr>
          <p:nvPr/>
        </p:nvSpPr>
        <p:spPr>
          <a:xfrm>
            <a:off x="0" y="900953"/>
            <a:ext cx="7194176" cy="5747231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2400" kern="1200" cap="none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" indent="319088" algn="just">
              <a:lnSpc>
                <a:spcPct val="120000"/>
              </a:lnSpc>
            </a:pP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Нэшвилл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крупный город и столица штата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Теннесси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Нэшвилл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считается "музыкальным" городом. Во-первых, это родина музыки в стиле "кантри". Во-вторых, в городе сосредоточены сотни компаний, деятельность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связана с музыкой.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Нэшвилл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вторым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размерам центром производства музыки после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Нью-Йорка. Главные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достопримечательности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Нэшвилла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музей и зал славы кантри-музыки (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Country Music Hall of Fame and Museum),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Парфенон (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Parthenon,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точная копия афинского Парфенона), здание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капитолия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Tennessee State Capitol),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 штата Теннесси (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Tennessee State Museum),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восстановленный форт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 </a:t>
            </a:r>
            <a:r>
              <a:rPr lang="en-US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Nashborough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Здесь находится одно из самых необычных зданий, именуемое в народе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Бэтменом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небоскрёб, построенный в 1994 году, символ города и самое высокое сооружение штата.</a:t>
            </a:r>
          </a:p>
        </p:txBody>
      </p:sp>
      <p:pic>
        <p:nvPicPr>
          <p:cNvPr id="12292" name="Picture 4" descr="http://tranio.ru/upload/World/nashville_smal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869" y="98802"/>
            <a:ext cx="4332688" cy="3249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pp.vk.me/c625621/v625621102/44c48/S7H-IKMC5f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98"/>
          <a:stretch/>
        </p:blipFill>
        <p:spPr bwMode="auto">
          <a:xfrm>
            <a:off x="7594357" y="3441205"/>
            <a:ext cx="4285711" cy="3206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346361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05889" y="251872"/>
            <a:ext cx="30261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spc="2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Impact" panose="020B0806030902050204" pitchFamily="34" charset="0"/>
              </a:rPr>
              <a:t>ВЫВОД:</a:t>
            </a:r>
            <a:endParaRPr lang="ru-RU" sz="6600" b="1" cap="none" spc="2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Impact" panose="020B080603090205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301253"/>
            <a:ext cx="699246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>
              <a:lnSpc>
                <a:spcPct val="150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Подводя итог, хочется сказать, что Юг США является наиболее контрастным экономическим районом, где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центры </a:t>
            </a:r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нефте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 газодобычи,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нефтехимии, заводы 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военно-промышленного комплекса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аэрокосмической индустрии. Также на юге </a:t>
            </a:r>
            <a:r>
              <a:rPr lang="ru-RU" sz="22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развито </a:t>
            </a:r>
            <a:r>
              <a:rPr lang="ru-RU" sz="2200" b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растениеводство,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животноводство, транспорт. </a:t>
            </a:r>
            <a:endParaRPr lang="ru-RU" sz="2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3538" algn="just">
              <a:lnSpc>
                <a:spcPct val="150000"/>
              </a:lnSpc>
              <a:spcAft>
                <a:spcPts val="0"/>
              </a:spcAft>
            </a:pP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находится очень много крупных городов со своей уникальной культурой и национальным составом, отличительными особенностями.</a:t>
            </a:r>
            <a:endParaRPr lang="ru-RU" sz="2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://www.votpusk.ru/story/edit/foto/large/301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735" y="3899649"/>
            <a:ext cx="4674126" cy="26308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www.americancities.ru/images/stories/hou/houston_vv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465" y="470647"/>
            <a:ext cx="4765396" cy="31689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1196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Рабочий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Рабочий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абочий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4264BA5-BE9F-44D2-9B86-8E00ED566E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синими полосами и пейзажем восхода в горах (широкоэкранный формат)</Template>
  <TotalTime>193</TotalTime>
  <Words>851</Words>
  <Application>Microsoft Office PowerPoint</Application>
  <PresentationFormat>Произвольный</PresentationFormat>
  <Paragraphs>71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Banded Design Blue 16x9</vt:lpstr>
      <vt:lpstr>США: ЮГ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США: ЮГ</dc:title>
  <dc:creator>Александра Захарова</dc:creator>
  <cp:keywords/>
  <cp:lastModifiedBy>Мама</cp:lastModifiedBy>
  <cp:revision>35</cp:revision>
  <dcterms:created xsi:type="dcterms:W3CDTF">2015-10-06T13:57:30Z</dcterms:created>
  <dcterms:modified xsi:type="dcterms:W3CDTF">2019-02-05T20:54:00Z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TC028952539991</vt:lpwstr>
  </property>
</Properties>
</file>