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6" r:id="rId4"/>
    <p:sldId id="270" r:id="rId5"/>
    <p:sldId id="259" r:id="rId6"/>
    <p:sldId id="264" r:id="rId7"/>
    <p:sldId id="27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3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6864" cy="252028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«Школа </a:t>
            </a:r>
            <a:r>
              <a:rPr lang="ru-RU" sz="1600" b="1" dirty="0"/>
              <a:t>№169»</a:t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Двигатель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тирлинга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273630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Составил: 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Клюев Николай, 11Б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 algn="r"/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Пигалина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 В.</a:t>
            </a:r>
          </a:p>
          <a:p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Нижний Новгород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72990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888" y="692696"/>
            <a:ext cx="8219256" cy="2592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последние 15-20 лет в мире начала формироваться новая перспективная отрасль машиностроения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стирлингостроение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апример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производстве энергетических установок 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TODEM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ToshibaCorp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MitsubishiElectricCorp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которые производят фирмы разных стран, таких как Германия («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Bosch Group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»), Италия («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Merloni Termosanitari Group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»), Япония («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Rinnai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»), США(«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Infinia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»), и другие.  </a:t>
            </a:r>
            <a:endParaRPr lang="ru-RU" sz="2000" dirty="0"/>
          </a:p>
        </p:txBody>
      </p:sp>
      <p:pic>
        <p:nvPicPr>
          <p:cNvPr id="4" name="Picture 2" descr="https://farcopb.ru/wp-content/uploads/stirlin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90" y="2766635"/>
            <a:ext cx="4291236" cy="3218427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90" y="5954422"/>
            <a:ext cx="48264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Рисунок № 1</a:t>
            </a:r>
          </a:p>
          <a:p>
            <a:pPr lvl="0">
              <a:spcBef>
                <a:spcPct val="20000"/>
              </a:spcBef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1760" y="2636912"/>
            <a:ext cx="3456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2005 году впервые в мире в Китае был создан экспериментальный энергетический модуль мощностью 250 кВт с 5 двигателями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Стирлинга (рисунок №1),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работающими на биогазе из городских твердых бытовых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отходов (ТБО).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Испытания прошли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успешно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0"/>
            <a:ext cx="1472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65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История создания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750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Изобретатель  Роберт Стирлинг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шотландский священник 19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рисунок № 2), который был обеспокоен травматизмом рабочих-прихожан при работе с паровыми двигателями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309488" cy="43204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36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8352928" cy="1512167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Внешний источник тепла нагревает газ (воздух) в правой части теплообменного цилиндра. Расширяющийся газ (воздух)  толкает рабочий поршень влево (вытиснительный поршень неплотно прилегает к стенкам).</a:t>
            </a:r>
          </a:p>
          <a:p>
            <a:pPr marL="0" lv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	Маховик толкает вытиснительный поршень вправо, тем самым перемещая разогретый газ (воздух)  из правой части в охлаждающую камеру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52727" y="4984176"/>
            <a:ext cx="8352928" cy="1613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	Газ (воздух)  остывает и сжимается, рабочий поршень перемещается вправо.</a:t>
            </a:r>
          </a:p>
          <a:p>
            <a:pPr marL="0" indent="-514350" algn="just">
              <a:buAutoNum type="arabicPeriod" startAt="4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Вытеснительный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поршень движется влево, тем самым перемещая охлаждённый  газ (воздух)  в правую часть. И цикл повторяется (рисунок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Вот как это происходит в движении: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928802"/>
            <a:ext cx="3512433" cy="2370724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14678" y="4500570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3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8722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Итак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попробуем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разобрать самодельный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покупной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двигателей.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Разница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глобальна, так как самодельный был сделан из подручных средств, а покупной был сделан на заводе с помощью точной техники. Вдобавок, я не отталкивался от расчёта по формулам и не имею практику создания подобных механизмов.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357694"/>
            <a:ext cx="428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Подобрали крепления цилиндра и маховика.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Собрали модель двигателя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86124"/>
            <a:ext cx="4475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Закупили пробирки (теплообменный цилиндр).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00050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Изготовили поршни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357562"/>
            <a:ext cx="3756051" cy="2000264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534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57158" y="857232"/>
            <a:ext cx="8248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результате работы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получилась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подобная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конструкция </a:t>
            </a:r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143116"/>
            <a:ext cx="4786346" cy="3143272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60684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9"/>
            <a:ext cx="8291264" cy="10252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двигатель у меня не запустился.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Покупной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 вариант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двигателя Стирлинга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имеет таких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недостатков, какие были в моём,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поэтому работает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571612"/>
            <a:ext cx="4558757" cy="244827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3528" y="4092674"/>
            <a:ext cx="7931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Надёжность конструкции, лёгкость поршня, отсутствие просачивания воздуха из конструкции позволяют ему нормально работать.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970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396044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итоге можно сказать, что создание двигателя Стирлинга, сегодня не ограничивается демонстрацией превращения тепловой энергии в механическую. Принцип его используется до сих пор.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двигатель Стирлинга – важная ветвь в эволюции двигателей, его теория имеет в современном мире большое значение, что подтверждается современным развитием технологий в стирлингостроении.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Модификация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двигателей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Стирлинга, например, под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биотопливо: торф, отходы сельского хозяйства, лесоперерабатывающей промышленности открывает новые возможности для снабжения электроэнергией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теплом. Эти модификации могут найти применение, как один из вариантов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газифицированных сельских районов, поселков, фермерских хозяйств, а также решить многие проблемы ЖКХ городов.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3211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350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образовательное учреждение «Школа №169»      Двигатель Стирлинга</vt:lpstr>
      <vt:lpstr>Слайд 2</vt:lpstr>
      <vt:lpstr> История создания</vt:lpstr>
      <vt:lpstr>Слайд 4</vt:lpstr>
      <vt:lpstr> Практическая часть </vt:lpstr>
      <vt:lpstr>Слайд 6</vt:lpstr>
      <vt:lpstr>Слайд 7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 Двигатель Стирлинга</dc:title>
  <dc:creator>Niko</dc:creator>
  <cp:lastModifiedBy>komp fizika</cp:lastModifiedBy>
  <cp:revision>54</cp:revision>
  <dcterms:created xsi:type="dcterms:W3CDTF">2022-09-13T13:14:02Z</dcterms:created>
  <dcterms:modified xsi:type="dcterms:W3CDTF">2024-12-13T10:04:50Z</dcterms:modified>
</cp:coreProperties>
</file>