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 и БУКВА 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8915400" cy="533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Учитель-логопед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МДОУ №108 «Снежинка: </a:t>
            </a:r>
            <a:r>
              <a:rPr lang="ru-RU" sz="2400" dirty="0" smtClean="0">
                <a:solidFill>
                  <a:schemeClr val="tx1"/>
                </a:solidFill>
              </a:rPr>
              <a:t>Дорофеева И.А.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295400"/>
            <a:ext cx="3352800" cy="35353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Он себя, хоть не летает,</a:t>
            </a:r>
            <a:br>
              <a:rPr lang="ru-RU" sz="2400" dirty="0" smtClean="0"/>
            </a:br>
            <a:r>
              <a:rPr lang="ru-RU" sz="2400" dirty="0" smtClean="0"/>
              <a:t>Важной птицею считает.</a:t>
            </a:r>
            <a:br>
              <a:rPr lang="ru-RU" sz="2400" dirty="0" smtClean="0"/>
            </a:br>
            <a:r>
              <a:rPr lang="ru-RU" sz="2400" dirty="0" smtClean="0"/>
              <a:t>Но красавцу все вокруг</a:t>
            </a:r>
            <a:br>
              <a:rPr lang="ru-RU" sz="2400" dirty="0" smtClean="0"/>
            </a:br>
            <a:r>
              <a:rPr lang="ru-RU" sz="2400" dirty="0" smtClean="0"/>
              <a:t>Говорят, что он …..?</a:t>
            </a:r>
            <a:endParaRPr lang="ru-RU" sz="2400" dirty="0"/>
          </a:p>
        </p:txBody>
      </p:sp>
      <p:pic>
        <p:nvPicPr>
          <p:cNvPr id="5" name="Рисунок 4" descr="http://printonic.ru/uploads/images/2016/03/01/img_56d5827e21867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990600"/>
            <a:ext cx="457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648200" cy="94456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Скажем:-и-и-и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Мои зубки </a:t>
            </a:r>
            <a:r>
              <a:rPr lang="ru-RU" sz="2400" dirty="0" err="1" smtClean="0"/>
              <a:t>посмотри-и-и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900igr.net/up/datai/158445/0017-008-.jpg"/>
          <p:cNvPicPr/>
          <p:nvPr/>
        </p:nvPicPr>
        <p:blipFill>
          <a:blip r:embed="rId2">
            <a:clrChange>
              <a:clrFrom>
                <a:srgbClr val="CDF6D6"/>
              </a:clrFrom>
              <a:clrTo>
                <a:srgbClr val="CDF6D6">
                  <a:alpha val="0"/>
                </a:srgbClr>
              </a:clrTo>
            </a:clrChange>
          </a:blip>
          <a:srcRect l="7837" t="66098" r="52217" b="9056"/>
          <a:stretch>
            <a:fillRect/>
          </a:stretch>
        </p:blipFill>
        <p:spPr bwMode="auto">
          <a:xfrm>
            <a:off x="457200" y="19050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2.infourok.ru/uploads/ex/0b2d/0008aa34-6f044648/img2.jpg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463" t="78412" r="52166" b="12813"/>
          <a:stretch>
            <a:fillRect/>
          </a:stretch>
        </p:blipFill>
        <p:spPr bwMode="auto">
          <a:xfrm>
            <a:off x="5410200" y="4114800"/>
            <a:ext cx="2971800" cy="152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.bp.blogspot.com/-vtPZTThCseg/UPBC32ZFF6I/AAAAAAAAAeg/4mw9jthWYzI/s1600/orig_490788692404dfcb2710e274cd26c2b8.jpg"/>
          <p:cNvPicPr/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61751" t="37561" r="18361" b="45854"/>
          <a:stretch>
            <a:fillRect/>
          </a:stretch>
        </p:blipFill>
        <p:spPr bwMode="auto">
          <a:xfrm>
            <a:off x="6858000" y="762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81800" y="304800"/>
            <a:ext cx="13716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3048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304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304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pngimg.com/uploads/thread/thread_PNG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1981200" cy="191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1.1zoom.me/big0/253/406252-svetik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0" t="8036" r="6944" b="4464"/>
          <a:stretch>
            <a:fillRect/>
          </a:stretch>
        </p:blipFill>
        <p:spPr bwMode="auto">
          <a:xfrm>
            <a:off x="3124200" y="14478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29fhpw069ctt2.cloudfront.net/clipart/image/104811/MichowwTru_Gold_Finch.png"/>
          <p:cNvPicPr/>
          <p:nvPr/>
        </p:nvPicPr>
        <p:blipFill>
          <a:blip r:embed="rId4" cstate="print"/>
          <a:srcRect l="3472" t="6046" b="5272"/>
          <a:stretch>
            <a:fillRect/>
          </a:stretch>
        </p:blipFill>
        <p:spPr bwMode="auto">
          <a:xfrm>
            <a:off x="6705600" y="304800"/>
            <a:ext cx="19312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.votonia.ru/products/57ce4eb2d7739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19" r="9084"/>
          <a:stretch>
            <a:fillRect/>
          </a:stretch>
        </p:blipFill>
        <p:spPr bwMode="auto">
          <a:xfrm>
            <a:off x="3048000" y="3820973"/>
            <a:ext cx="3048000" cy="303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rintonic.ru/uploads/images/2016/04/04/img_5702b708aa383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06" t="2318" r="29863" b="3327"/>
          <a:stretch>
            <a:fillRect/>
          </a:stretch>
        </p:blipFill>
        <p:spPr bwMode="auto">
          <a:xfrm>
            <a:off x="0" y="3505200"/>
            <a:ext cx="2133600" cy="310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banner2.kisspng.com/20180509/uye/kisspng-sand-clip-art-5af2982e0e6793.566609851525848110059.jpg"/>
          <p:cNvPicPr/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55" r="8230" b="10435"/>
          <a:stretch>
            <a:fillRect/>
          </a:stretch>
        </p:blipFill>
        <p:spPr bwMode="auto">
          <a:xfrm>
            <a:off x="6273663" y="5638800"/>
            <a:ext cx="2870337" cy="10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clipartbest.com/cliparts/7ca/La7/7caLa7kdi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24"/>
          <a:stretch>
            <a:fillRect/>
          </a:stretch>
        </p:blipFill>
        <p:spPr bwMode="auto">
          <a:xfrm>
            <a:off x="304800" y="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0" y="304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3048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9200" y="3048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0-tub-ru.yandex.net/i?id=f326b6cc09dd544ddfbee6dd28875b1b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371600"/>
            <a:ext cx="2171700" cy="2672862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pdb/1778306/d9f6300c-b3f6-43ae-8210-bdea689d94f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"/>
            <a:ext cx="2819400" cy="2199132"/>
          </a:xfrm>
          <a:prstGeom prst="rect">
            <a:avLst/>
          </a:prstGeom>
          <a:noFill/>
        </p:spPr>
      </p:pic>
      <p:pic>
        <p:nvPicPr>
          <p:cNvPr id="3078" name="Picture 6" descr="https://static.salery.ru/offers/9d/9df5fcb4e34dc6f76809690fe96646b3.jpeg"/>
          <p:cNvPicPr>
            <a:picLocks noChangeAspect="1" noChangeArrowheads="1"/>
          </p:cNvPicPr>
          <p:nvPr/>
        </p:nvPicPr>
        <p:blipFill>
          <a:blip r:embed="rId4" cstate="print"/>
          <a:srcRect l="13097" r="14870"/>
          <a:stretch>
            <a:fillRect/>
          </a:stretch>
        </p:blipFill>
        <p:spPr bwMode="auto">
          <a:xfrm>
            <a:off x="609600" y="457200"/>
            <a:ext cx="1676400" cy="2327275"/>
          </a:xfrm>
          <a:prstGeom prst="rect">
            <a:avLst/>
          </a:prstGeom>
          <a:noFill/>
        </p:spPr>
      </p:pic>
      <p:pic>
        <p:nvPicPr>
          <p:cNvPr id="3080" name="Picture 8" descr="http://ae01.alicdn.com/kf/HTB13Wi3PVXXXXcLXFXXq6xXFXXXS.jpg_q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6" t="2778" r="5556" b="5556"/>
          <a:stretch>
            <a:fillRect/>
          </a:stretch>
        </p:blipFill>
        <p:spPr bwMode="auto">
          <a:xfrm>
            <a:off x="533400" y="3200400"/>
            <a:ext cx="2438400" cy="2514600"/>
          </a:xfrm>
          <a:prstGeom prst="rect">
            <a:avLst/>
          </a:prstGeom>
          <a:noFill/>
        </p:spPr>
      </p:pic>
      <p:pic>
        <p:nvPicPr>
          <p:cNvPr id="10" name="Рисунок 9" descr="https://im0-tub-ru.yandex.net/i?id=6341381e0a84349d724e3fe09c61762b-l&amp;n=13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8" t="10013" r="5507" b="21899"/>
          <a:stretch>
            <a:fillRect/>
          </a:stretch>
        </p:blipFill>
        <p:spPr bwMode="auto">
          <a:xfrm>
            <a:off x="5254295" y="3745382"/>
            <a:ext cx="3889705" cy="31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rhivurokov.ru/videouroki/html/2018/02/09/v_5a7d6a78b049e/img4.jpg"/>
          <p:cNvPicPr/>
          <p:nvPr/>
        </p:nvPicPr>
        <p:blipFill>
          <a:blip r:embed="rId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67228" t="56984" r="13505" b="17790"/>
          <a:stretch>
            <a:fillRect/>
          </a:stretch>
        </p:blipFill>
        <p:spPr bwMode="auto">
          <a:xfrm>
            <a:off x="2819400" y="44196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6200" y="2286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228600"/>
            <a:ext cx="609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228600"/>
            <a:ext cx="6096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0-tub-ru.yandex.net/i?id=12b7c94f4d4ba3912c1a4b2ab39e5e51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5FA"/>
              </a:clrFrom>
              <a:clrTo>
                <a:srgbClr val="F6F5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7200"/>
            <a:ext cx="1981200" cy="5870224"/>
          </a:xfrm>
          <a:prstGeom prst="rect">
            <a:avLst/>
          </a:prstGeom>
          <a:noFill/>
        </p:spPr>
      </p:pic>
      <p:pic>
        <p:nvPicPr>
          <p:cNvPr id="2052" name="Picture 4" descr="https://minemshop.ru/images/10148647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981200"/>
            <a:ext cx="3048000" cy="2824480"/>
          </a:xfrm>
          <a:prstGeom prst="rect">
            <a:avLst/>
          </a:prstGeom>
          <a:noFill/>
        </p:spPr>
      </p:pic>
      <p:pic>
        <p:nvPicPr>
          <p:cNvPr id="2054" name="Picture 6" descr="https://cook.minemshop.ru/image/audio_cd_covers/100714409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75375" y="0"/>
            <a:ext cx="2968625" cy="3124200"/>
          </a:xfrm>
          <a:prstGeom prst="rect">
            <a:avLst/>
          </a:prstGeom>
          <a:noFill/>
        </p:spPr>
      </p:pic>
      <p:pic>
        <p:nvPicPr>
          <p:cNvPr id="11" name="Рисунок 10" descr="https://im0-tub-ru.yandex.net/i?id=becd30e4447e22dac35b5dd2077bd99d&amp;n=13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405" y="3200400"/>
            <a:ext cx="4352595" cy="3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Пальчиковая гимнастика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Индюк по городу идет,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Пальчиками обеих рук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«идут»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 столу.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новые везет.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не простые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Игрушки расписные.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clipartbest.com/cliparts/9Tz/67j/9Tz67jqnc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133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s43.detkin-club.ru/images/events/1441676081934_photoshopia_ru_5888745607936.png"/>
          <p:cNvPicPr/>
          <p:nvPr/>
        </p:nvPicPr>
        <p:blipFill>
          <a:blip r:embed="rId3"/>
          <a:srcRect l="42426"/>
          <a:stretch>
            <a:fillRect/>
          </a:stretch>
        </p:blipFill>
        <p:spPr bwMode="auto">
          <a:xfrm>
            <a:off x="5105400" y="3124200"/>
            <a:ext cx="3798392" cy="34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44497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Молоток я раздобыл,</a:t>
            </a:r>
            <a:br>
              <a:rPr lang="ru-RU" sz="2400" dirty="0" smtClean="0"/>
            </a:br>
            <a:r>
              <a:rPr lang="ru-RU" sz="2400" dirty="0" smtClean="0"/>
              <a:t>из дощечек букву сбил.</a:t>
            </a:r>
            <a:br>
              <a:rPr lang="ru-RU" sz="2400" dirty="0" smtClean="0"/>
            </a:br>
            <a:r>
              <a:rPr lang="ru-RU" sz="2400" dirty="0" smtClean="0"/>
              <a:t>Сколько здесь дощечек?</a:t>
            </a:r>
            <a:br>
              <a:rPr lang="ru-RU" sz="2400" dirty="0" smtClean="0"/>
            </a:br>
            <a:r>
              <a:rPr lang="ru-RU" sz="2400" dirty="0" smtClean="0"/>
              <a:t>- Три!</a:t>
            </a:r>
            <a:br>
              <a:rPr lang="ru-RU" sz="2400" dirty="0" smtClean="0"/>
            </a:br>
            <a:r>
              <a:rPr lang="ru-RU" sz="2400" dirty="0" smtClean="0"/>
              <a:t>- А какая буква?</a:t>
            </a:r>
            <a:br>
              <a:rPr lang="ru-RU" sz="2400" dirty="0" smtClean="0"/>
            </a:br>
            <a:r>
              <a:rPr lang="ru-RU" sz="2400" dirty="0" smtClean="0"/>
              <a:t>- И!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s://botana.cc/prepod/_bloks/pic/aj9j4bc-002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4781" t="4090" r="5641" b="5936"/>
          <a:stretch>
            <a:fillRect/>
          </a:stretch>
        </p:blipFill>
        <p:spPr bwMode="auto">
          <a:xfrm>
            <a:off x="6019800" y="25146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otana.cc/prepod/_bloks/pic/aj9j4bc-00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7" t="6135" r="61617" b="48878"/>
          <a:stretch>
            <a:fillRect/>
          </a:stretch>
        </p:blipFill>
        <p:spPr bwMode="auto">
          <a:xfrm>
            <a:off x="3048000" y="14478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8288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МОЛОДЦЫ!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38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ЗВУК и БУКВА И</vt:lpstr>
      <vt:lpstr>Он себя, хоть не летает, Важной птицею считает. Но красавцу все вокруг Говорят, что он …..?</vt:lpstr>
      <vt:lpstr> Скажем:-и-и-и, Мои зубки посмотри-и-и. </vt:lpstr>
      <vt:lpstr>Слайд 4</vt:lpstr>
      <vt:lpstr>Слайд 5</vt:lpstr>
      <vt:lpstr>Слайд 6</vt:lpstr>
      <vt:lpstr>Пальчиковая гимнастика</vt:lpstr>
      <vt:lpstr>Молоток я раздобыл, из дощечек букву сбил. Сколько здесь дощечек? - Три! - А какая буква? - И!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dc:creator>алена</dc:creator>
  <cp:lastModifiedBy>алена</cp:lastModifiedBy>
  <cp:revision>7</cp:revision>
  <dcterms:created xsi:type="dcterms:W3CDTF">2019-10-11T15:03:16Z</dcterms:created>
  <dcterms:modified xsi:type="dcterms:W3CDTF">2019-10-20T13:29:27Z</dcterms:modified>
</cp:coreProperties>
</file>