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w Cen M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DE0"/>
          </a:solidFill>
        </a:fill>
      </a:tcStyle>
    </a:wholeTbl>
    <a:band2H>
      <a:tcTxStyle b="def" i="def"/>
      <a:tcStyle>
        <a:tcBdr/>
        <a:fill>
          <a:solidFill>
            <a:srgbClr val="EBEF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DDDD7"/>
          </a:solidFill>
        </a:fill>
      </a:tcStyle>
    </a:wholeTbl>
    <a:band2H>
      <a:tcTxStyle b="def" i="def"/>
      <a:tcStyle>
        <a:tcBdr/>
        <a:fill>
          <a:solidFill>
            <a:srgbClr val="EFEF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6E2D4"/>
          </a:solidFill>
        </a:fill>
      </a:tcStyle>
    </a:wholeTbl>
    <a:band2H>
      <a:tcTxStyle b="def" i="def"/>
      <a:tcStyle>
        <a:tcBdr/>
        <a:fill>
          <a:solidFill>
            <a:srgbClr val="F3F1EB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7" name="Shape 27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n-lt"/>
        <a:ea typeface="+mn-ea"/>
        <a:cs typeface="+mn-cs"/>
        <a:sym typeface="Tw Cen MT"/>
      </a:defRPr>
    </a:lvl1pPr>
    <a:lvl2pPr indent="228600" latinLnBrk="0">
      <a:defRPr sz="1200">
        <a:solidFill>
          <a:srgbClr val="FFFFFF"/>
        </a:solidFill>
        <a:latin typeface="+mn-lt"/>
        <a:ea typeface="+mn-ea"/>
        <a:cs typeface="+mn-cs"/>
        <a:sym typeface="Tw Cen MT"/>
      </a:defRPr>
    </a:lvl2pPr>
    <a:lvl3pPr indent="457200" latinLnBrk="0">
      <a:defRPr sz="1200">
        <a:solidFill>
          <a:srgbClr val="FFFFFF"/>
        </a:solidFill>
        <a:latin typeface="+mn-lt"/>
        <a:ea typeface="+mn-ea"/>
        <a:cs typeface="+mn-cs"/>
        <a:sym typeface="Tw Cen MT"/>
      </a:defRPr>
    </a:lvl3pPr>
    <a:lvl4pPr indent="685800" latinLnBrk="0">
      <a:defRPr sz="1200">
        <a:solidFill>
          <a:srgbClr val="FFFFFF"/>
        </a:solidFill>
        <a:latin typeface="+mn-lt"/>
        <a:ea typeface="+mn-ea"/>
        <a:cs typeface="+mn-cs"/>
        <a:sym typeface="Tw Cen MT"/>
      </a:defRPr>
    </a:lvl4pPr>
    <a:lvl5pPr indent="914400" latinLnBrk="0">
      <a:defRPr sz="1200">
        <a:solidFill>
          <a:srgbClr val="FFFFFF"/>
        </a:solidFill>
        <a:latin typeface="+mn-lt"/>
        <a:ea typeface="+mn-ea"/>
        <a:cs typeface="+mn-cs"/>
        <a:sym typeface="Tw Cen MT"/>
      </a:defRPr>
    </a:lvl5pPr>
    <a:lvl6pPr indent="1143000" latinLnBrk="0">
      <a:defRPr sz="1200">
        <a:solidFill>
          <a:srgbClr val="FFFFFF"/>
        </a:solidFill>
        <a:latin typeface="+mn-lt"/>
        <a:ea typeface="+mn-ea"/>
        <a:cs typeface="+mn-cs"/>
        <a:sym typeface="Tw Cen MT"/>
      </a:defRPr>
    </a:lvl6pPr>
    <a:lvl7pPr indent="1371600" latinLnBrk="0">
      <a:defRPr sz="1200">
        <a:solidFill>
          <a:srgbClr val="FFFFFF"/>
        </a:solidFill>
        <a:latin typeface="+mn-lt"/>
        <a:ea typeface="+mn-ea"/>
        <a:cs typeface="+mn-cs"/>
        <a:sym typeface="Tw Cen MT"/>
      </a:defRPr>
    </a:lvl7pPr>
    <a:lvl8pPr indent="1600200" latinLnBrk="0">
      <a:defRPr sz="1200">
        <a:solidFill>
          <a:srgbClr val="FFFFFF"/>
        </a:solidFill>
        <a:latin typeface="+mn-lt"/>
        <a:ea typeface="+mn-ea"/>
        <a:cs typeface="+mn-cs"/>
        <a:sym typeface="Tw Cen MT"/>
      </a:defRPr>
    </a:lvl8pPr>
    <a:lvl9pPr indent="1828800" latinLnBrk="0">
      <a:defRPr sz="1200">
        <a:solidFill>
          <a:srgbClr val="FFFFFF"/>
        </a:solidFill>
        <a:latin typeface="+mn-lt"/>
        <a:ea typeface="+mn-ea"/>
        <a:cs typeface="+mn-cs"/>
        <a:sym typeface="Tw Cen MT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1" cy="6889273"/>
            <a:chOff x="0" y="0"/>
            <a:chExt cx="9067800" cy="6889272"/>
          </a:xfrm>
        </p:grpSpPr>
        <p:sp>
          <p:nvSpPr>
            <p:cNvPr id="12" name="Straight Connector 109"/>
            <p:cNvSpPr/>
            <p:nvPr/>
          </p:nvSpPr>
          <p:spPr>
            <a:xfrm>
              <a:off x="1904999" y="30477"/>
              <a:ext cx="1524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" name="Straight Connector 176"/>
            <p:cNvSpPr/>
            <p:nvPr/>
          </p:nvSpPr>
          <p:spPr>
            <a:xfrm>
              <a:off x="1600199" y="30477"/>
              <a:ext cx="3810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" name="Straight Connector 177"/>
            <p:cNvSpPr/>
            <p:nvPr/>
          </p:nvSpPr>
          <p:spPr>
            <a:xfrm flipH="1">
              <a:off x="1752599" y="30477"/>
              <a:ext cx="3810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" name="Straight Connector 180"/>
            <p:cNvSpPr/>
            <p:nvPr/>
          </p:nvSpPr>
          <p:spPr>
            <a:xfrm flipH="1">
              <a:off x="76199" y="30477"/>
              <a:ext cx="228601" cy="6858001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" name="Straight Connector 181"/>
            <p:cNvSpPr/>
            <p:nvPr/>
          </p:nvSpPr>
          <p:spPr>
            <a:xfrm>
              <a:off x="-1" y="30477"/>
              <a:ext cx="2286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" name="Straight Connector 182"/>
            <p:cNvSpPr/>
            <p:nvPr/>
          </p:nvSpPr>
          <p:spPr>
            <a:xfrm>
              <a:off x="1600199" y="30477"/>
              <a:ext cx="914401" cy="6858001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" name="Straight Connector 183"/>
            <p:cNvSpPr/>
            <p:nvPr/>
          </p:nvSpPr>
          <p:spPr>
            <a:xfrm>
              <a:off x="380999" y="30477"/>
              <a:ext cx="457201" cy="6858001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9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" name="Straight Connector 184"/>
            <p:cNvSpPr/>
            <p:nvPr/>
          </p:nvSpPr>
          <p:spPr>
            <a:xfrm flipH="1">
              <a:off x="533400" y="30477"/>
              <a:ext cx="381001" cy="6858001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" name="Straight Connector 185"/>
            <p:cNvSpPr/>
            <p:nvPr/>
          </p:nvSpPr>
          <p:spPr>
            <a:xfrm>
              <a:off x="1066800" y="30476"/>
              <a:ext cx="457199" cy="6858001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" name="Straight Connector 186"/>
            <p:cNvSpPr/>
            <p:nvPr/>
          </p:nvSpPr>
          <p:spPr>
            <a:xfrm>
              <a:off x="152399" y="30477"/>
              <a:ext cx="3048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" name="Straight Connector 187"/>
            <p:cNvSpPr/>
            <p:nvPr/>
          </p:nvSpPr>
          <p:spPr>
            <a:xfrm>
              <a:off x="1524000" y="30476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3" name="Straight Connector 188"/>
            <p:cNvSpPr/>
            <p:nvPr/>
          </p:nvSpPr>
          <p:spPr>
            <a:xfrm>
              <a:off x="533399" y="30477"/>
              <a:ext cx="1524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4" name="Straight Connector 189"/>
            <p:cNvSpPr/>
            <p:nvPr/>
          </p:nvSpPr>
          <p:spPr>
            <a:xfrm>
              <a:off x="685799" y="30477"/>
              <a:ext cx="609601" cy="6858001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5" name="Straight Connector 164"/>
            <p:cNvSpPr/>
            <p:nvPr/>
          </p:nvSpPr>
          <p:spPr>
            <a:xfrm flipH="1">
              <a:off x="990599" y="30477"/>
              <a:ext cx="1413511" cy="6858001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39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6" name="Straight Connector 165"/>
            <p:cNvSpPr/>
            <p:nvPr/>
          </p:nvSpPr>
          <p:spPr>
            <a:xfrm flipH="1">
              <a:off x="2135504" y="30476"/>
              <a:ext cx="302896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" name="Straight Connector 168"/>
            <p:cNvSpPr/>
            <p:nvPr/>
          </p:nvSpPr>
          <p:spPr>
            <a:xfrm flipH="1">
              <a:off x="2362199" y="30477"/>
              <a:ext cx="3048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8" name="Straight Connector 172"/>
            <p:cNvSpPr/>
            <p:nvPr/>
          </p:nvSpPr>
          <p:spPr>
            <a:xfrm flipH="1">
              <a:off x="1371599" y="30477"/>
              <a:ext cx="403861" cy="6858001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9" name="Straight Connector 120"/>
            <p:cNvSpPr/>
            <p:nvPr/>
          </p:nvSpPr>
          <p:spPr>
            <a:xfrm>
              <a:off x="609600" y="30477"/>
              <a:ext cx="352426" cy="6858001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0" name="Straight Connector 144"/>
            <p:cNvSpPr/>
            <p:nvPr/>
          </p:nvSpPr>
          <p:spPr>
            <a:xfrm>
              <a:off x="1371599" y="30477"/>
              <a:ext cx="205741" cy="6858001"/>
            </a:xfrm>
            <a:prstGeom prst="line">
              <a:avLst/>
            </a:prstGeom>
            <a:noFill/>
            <a:ln w="50800" cap="flat">
              <a:solidFill>
                <a:schemeClr val="accent1">
                  <a:alpha val="3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1" name="Straight Connector 107"/>
            <p:cNvSpPr/>
            <p:nvPr/>
          </p:nvSpPr>
          <p:spPr>
            <a:xfrm>
              <a:off x="990599" y="30477"/>
              <a:ext cx="1524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2" name="Straight Connector 208"/>
            <p:cNvSpPr/>
            <p:nvPr/>
          </p:nvSpPr>
          <p:spPr>
            <a:xfrm>
              <a:off x="1219199" y="30477"/>
              <a:ext cx="1524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3" name="Straight Connector 209"/>
            <p:cNvSpPr/>
            <p:nvPr/>
          </p:nvSpPr>
          <p:spPr>
            <a:xfrm>
              <a:off x="4419599" y="30477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4" name="Straight Connector 210"/>
            <p:cNvSpPr/>
            <p:nvPr/>
          </p:nvSpPr>
          <p:spPr>
            <a:xfrm>
              <a:off x="4114799" y="30477"/>
              <a:ext cx="3810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5" name="Straight Connector 211"/>
            <p:cNvSpPr/>
            <p:nvPr/>
          </p:nvSpPr>
          <p:spPr>
            <a:xfrm flipH="1">
              <a:off x="4267199" y="30477"/>
              <a:ext cx="381001" cy="6858001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6" name="Straight Connector 212"/>
            <p:cNvSpPr/>
            <p:nvPr/>
          </p:nvSpPr>
          <p:spPr>
            <a:xfrm flipH="1">
              <a:off x="2590799" y="30477"/>
              <a:ext cx="228601" cy="6858001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7" name="Straight Connector 213"/>
            <p:cNvSpPr/>
            <p:nvPr/>
          </p:nvSpPr>
          <p:spPr>
            <a:xfrm>
              <a:off x="2514599" y="30477"/>
              <a:ext cx="2286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8" name="Straight Connector 214"/>
            <p:cNvSpPr/>
            <p:nvPr/>
          </p:nvSpPr>
          <p:spPr>
            <a:xfrm flipH="1">
              <a:off x="3275805" y="31271"/>
              <a:ext cx="1589" cy="6858001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9" name="Straight Connector 215"/>
            <p:cNvSpPr/>
            <p:nvPr/>
          </p:nvSpPr>
          <p:spPr>
            <a:xfrm>
              <a:off x="2895599" y="30477"/>
              <a:ext cx="457201" cy="6858001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0" name="Straight Connector 216"/>
            <p:cNvSpPr/>
            <p:nvPr/>
          </p:nvSpPr>
          <p:spPr>
            <a:xfrm flipH="1">
              <a:off x="3048000" y="30477"/>
              <a:ext cx="381001" cy="6858001"/>
            </a:xfrm>
            <a:prstGeom prst="line">
              <a:avLst/>
            </a:prstGeom>
            <a:noFill/>
            <a:ln w="50800" cap="flat">
              <a:solidFill>
                <a:schemeClr val="accent1">
                  <a:alpha val="3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1" name="Straight Connector 217"/>
            <p:cNvSpPr/>
            <p:nvPr/>
          </p:nvSpPr>
          <p:spPr>
            <a:xfrm>
              <a:off x="3581400" y="30476"/>
              <a:ext cx="457199" cy="6858001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2" name="Straight Connector 218"/>
            <p:cNvSpPr/>
            <p:nvPr/>
          </p:nvSpPr>
          <p:spPr>
            <a:xfrm>
              <a:off x="2666999" y="30477"/>
              <a:ext cx="3048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3" name="Straight Connector 219"/>
            <p:cNvSpPr/>
            <p:nvPr/>
          </p:nvSpPr>
          <p:spPr>
            <a:xfrm>
              <a:off x="4038600" y="30476"/>
              <a:ext cx="152402" cy="6858001"/>
            </a:xfrm>
            <a:prstGeom prst="line">
              <a:avLst/>
            </a:prstGeom>
            <a:noFill/>
            <a:ln w="50800" cap="flat">
              <a:solidFill>
                <a:schemeClr val="accent1">
                  <a:alpha val="3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4" name="Straight Connector 220"/>
            <p:cNvSpPr/>
            <p:nvPr/>
          </p:nvSpPr>
          <p:spPr>
            <a:xfrm>
              <a:off x="3047999" y="30477"/>
              <a:ext cx="1524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5" name="Straight Connector 221"/>
            <p:cNvSpPr/>
            <p:nvPr/>
          </p:nvSpPr>
          <p:spPr>
            <a:xfrm flipH="1">
              <a:off x="2285999" y="30477"/>
              <a:ext cx="228601" cy="6858001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6" name="Straight Connector 222"/>
            <p:cNvSpPr/>
            <p:nvPr/>
          </p:nvSpPr>
          <p:spPr>
            <a:xfrm flipH="1">
              <a:off x="3505200" y="30477"/>
              <a:ext cx="1413511" cy="6858001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39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7" name="Straight Connector 223"/>
            <p:cNvSpPr/>
            <p:nvPr/>
          </p:nvSpPr>
          <p:spPr>
            <a:xfrm flipH="1">
              <a:off x="4650104" y="30476"/>
              <a:ext cx="302896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8" name="Straight Connector 224"/>
            <p:cNvSpPr/>
            <p:nvPr/>
          </p:nvSpPr>
          <p:spPr>
            <a:xfrm flipH="1">
              <a:off x="4953000" y="30477"/>
              <a:ext cx="1524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9" name="Straight Connector 225"/>
            <p:cNvSpPr/>
            <p:nvPr/>
          </p:nvSpPr>
          <p:spPr>
            <a:xfrm flipH="1">
              <a:off x="3886200" y="30477"/>
              <a:ext cx="403861" cy="6858001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0" name="Straight Connector 226"/>
            <p:cNvSpPr/>
            <p:nvPr/>
          </p:nvSpPr>
          <p:spPr>
            <a:xfrm>
              <a:off x="3124200" y="30477"/>
              <a:ext cx="352426" cy="6858001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1" name="Straight Connector 227"/>
            <p:cNvSpPr/>
            <p:nvPr/>
          </p:nvSpPr>
          <p:spPr>
            <a:xfrm>
              <a:off x="3886199" y="30477"/>
              <a:ext cx="20574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2" name="Straight Connector 228"/>
            <p:cNvSpPr/>
            <p:nvPr/>
          </p:nvSpPr>
          <p:spPr>
            <a:xfrm>
              <a:off x="3505199" y="30477"/>
              <a:ext cx="1524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3" name="Straight Connector 229"/>
            <p:cNvSpPr/>
            <p:nvPr/>
          </p:nvSpPr>
          <p:spPr>
            <a:xfrm>
              <a:off x="3733799" y="30477"/>
              <a:ext cx="1524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" name="Straight Connector 236"/>
            <p:cNvSpPr/>
            <p:nvPr/>
          </p:nvSpPr>
          <p:spPr>
            <a:xfrm>
              <a:off x="6096000" y="30478"/>
              <a:ext cx="152401" cy="6858001"/>
            </a:xfrm>
            <a:prstGeom prst="line">
              <a:avLst/>
            </a:prstGeom>
            <a:noFill/>
            <a:ln w="50800" cap="flat">
              <a:solidFill>
                <a:schemeClr val="accent1">
                  <a:alpha val="3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" name="Straight Connector 237"/>
            <p:cNvSpPr/>
            <p:nvPr/>
          </p:nvSpPr>
          <p:spPr>
            <a:xfrm>
              <a:off x="5334001" y="30478"/>
              <a:ext cx="3810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" name="Straight Connector 238"/>
            <p:cNvSpPr/>
            <p:nvPr/>
          </p:nvSpPr>
          <p:spPr>
            <a:xfrm flipH="1">
              <a:off x="5943600" y="30478"/>
              <a:ext cx="3810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7" name="Straight Connector 239"/>
            <p:cNvSpPr/>
            <p:nvPr/>
          </p:nvSpPr>
          <p:spPr>
            <a:xfrm flipH="1">
              <a:off x="5105400" y="30477"/>
              <a:ext cx="304801" cy="6858000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8" name="Straight Connector 240"/>
            <p:cNvSpPr/>
            <p:nvPr/>
          </p:nvSpPr>
          <p:spPr>
            <a:xfrm>
              <a:off x="4267200" y="30478"/>
              <a:ext cx="457199" cy="6858001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" name="Straight Connector 241"/>
            <p:cNvSpPr/>
            <p:nvPr/>
          </p:nvSpPr>
          <p:spPr>
            <a:xfrm>
              <a:off x="5715000" y="30477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0" name="Straight Connector 242"/>
            <p:cNvSpPr/>
            <p:nvPr/>
          </p:nvSpPr>
          <p:spPr>
            <a:xfrm flipH="1">
              <a:off x="5368290" y="30478"/>
              <a:ext cx="1413511" cy="6858001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56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1" name="Straight Connector 243"/>
            <p:cNvSpPr/>
            <p:nvPr/>
          </p:nvSpPr>
          <p:spPr>
            <a:xfrm flipH="1">
              <a:off x="6326504" y="30477"/>
              <a:ext cx="302896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2" name="Straight Connector 244"/>
            <p:cNvSpPr/>
            <p:nvPr/>
          </p:nvSpPr>
          <p:spPr>
            <a:xfrm flipH="1">
              <a:off x="6172200" y="30478"/>
              <a:ext cx="3048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3" name="Straight Connector 245"/>
            <p:cNvSpPr/>
            <p:nvPr/>
          </p:nvSpPr>
          <p:spPr>
            <a:xfrm flipH="1">
              <a:off x="5615940" y="30478"/>
              <a:ext cx="403861" cy="6858001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4" name="Straight Connector 246"/>
            <p:cNvSpPr/>
            <p:nvPr/>
          </p:nvSpPr>
          <p:spPr>
            <a:xfrm>
              <a:off x="5562600" y="30478"/>
              <a:ext cx="20574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5" name="Straight Connector 247"/>
            <p:cNvSpPr/>
            <p:nvPr/>
          </p:nvSpPr>
          <p:spPr>
            <a:xfrm>
              <a:off x="5105400" y="30478"/>
              <a:ext cx="1524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6" name="Straight Connector 248"/>
            <p:cNvSpPr/>
            <p:nvPr/>
          </p:nvSpPr>
          <p:spPr>
            <a:xfrm>
              <a:off x="5334000" y="30477"/>
              <a:ext cx="1524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7" name="Straight Connector 249"/>
            <p:cNvSpPr/>
            <p:nvPr/>
          </p:nvSpPr>
          <p:spPr>
            <a:xfrm flipH="1">
              <a:off x="6781800" y="30478"/>
              <a:ext cx="228601" cy="6858001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8" name="Straight Connector 250"/>
            <p:cNvSpPr/>
            <p:nvPr/>
          </p:nvSpPr>
          <p:spPr>
            <a:xfrm>
              <a:off x="6781799" y="30478"/>
              <a:ext cx="2286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9" name="Straight Connector 251"/>
            <p:cNvSpPr/>
            <p:nvPr/>
          </p:nvSpPr>
          <p:spPr>
            <a:xfrm flipH="1">
              <a:off x="7466806" y="31272"/>
              <a:ext cx="1589" cy="6858001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0" name="Straight Connector 252"/>
            <p:cNvSpPr/>
            <p:nvPr/>
          </p:nvSpPr>
          <p:spPr>
            <a:xfrm>
              <a:off x="7086600" y="30478"/>
              <a:ext cx="457201" cy="6858001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9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1" name="Straight Connector 253"/>
            <p:cNvSpPr/>
            <p:nvPr/>
          </p:nvSpPr>
          <p:spPr>
            <a:xfrm flipH="1">
              <a:off x="7239001" y="30478"/>
              <a:ext cx="381001" cy="6858001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2" name="Straight Connector 254"/>
            <p:cNvSpPr/>
            <p:nvPr/>
          </p:nvSpPr>
          <p:spPr>
            <a:xfrm>
              <a:off x="7772400" y="30477"/>
              <a:ext cx="457199" cy="6858001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3" name="Straight Connector 256"/>
            <p:cNvSpPr/>
            <p:nvPr/>
          </p:nvSpPr>
          <p:spPr>
            <a:xfrm>
              <a:off x="7086600" y="30477"/>
              <a:ext cx="1524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4" name="Straight Connector 257"/>
            <p:cNvSpPr/>
            <p:nvPr/>
          </p:nvSpPr>
          <p:spPr>
            <a:xfrm flipH="1">
              <a:off x="6934200" y="30477"/>
              <a:ext cx="228601" cy="6858001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5" name="Straight Connector 258"/>
            <p:cNvSpPr/>
            <p:nvPr/>
          </p:nvSpPr>
          <p:spPr>
            <a:xfrm>
              <a:off x="7467600" y="30477"/>
              <a:ext cx="352426" cy="6858001"/>
            </a:xfrm>
            <a:prstGeom prst="line">
              <a:avLst/>
            </a:prstGeom>
            <a:noFill/>
            <a:ln w="15875" cap="flat">
              <a:solidFill>
                <a:schemeClr val="accent1">
                  <a:alpha val="72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6" name="Straight Connector 259"/>
            <p:cNvSpPr/>
            <p:nvPr/>
          </p:nvSpPr>
          <p:spPr>
            <a:xfrm>
              <a:off x="8077200" y="30478"/>
              <a:ext cx="20574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7" name="Straight Connector 260"/>
            <p:cNvSpPr/>
            <p:nvPr/>
          </p:nvSpPr>
          <p:spPr>
            <a:xfrm>
              <a:off x="7696200" y="30478"/>
              <a:ext cx="1524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8" name="Straight Connector 261"/>
            <p:cNvSpPr/>
            <p:nvPr/>
          </p:nvSpPr>
          <p:spPr>
            <a:xfrm>
              <a:off x="7924800" y="30478"/>
              <a:ext cx="1524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9" name="Straight Connector 263"/>
            <p:cNvSpPr/>
            <p:nvPr/>
          </p:nvSpPr>
          <p:spPr>
            <a:xfrm>
              <a:off x="8610600" y="30479"/>
              <a:ext cx="1524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0" name="Straight Connector 264"/>
            <p:cNvSpPr/>
            <p:nvPr/>
          </p:nvSpPr>
          <p:spPr>
            <a:xfrm>
              <a:off x="8305800" y="30479"/>
              <a:ext cx="3810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1" name="Straight Connector 265"/>
            <p:cNvSpPr/>
            <p:nvPr/>
          </p:nvSpPr>
          <p:spPr>
            <a:xfrm flipH="1">
              <a:off x="8458200" y="30479"/>
              <a:ext cx="381001" cy="6858001"/>
            </a:xfrm>
            <a:prstGeom prst="line">
              <a:avLst/>
            </a:prstGeom>
            <a:noFill/>
            <a:ln w="50800" cap="flat">
              <a:solidFill>
                <a:schemeClr val="accent1">
                  <a:alpha val="3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2" name="Straight Connector 266"/>
            <p:cNvSpPr/>
            <p:nvPr/>
          </p:nvSpPr>
          <p:spPr>
            <a:xfrm>
              <a:off x="8229600" y="30478"/>
              <a:ext cx="152402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3" name="Straight Connector 267"/>
            <p:cNvSpPr/>
            <p:nvPr/>
          </p:nvSpPr>
          <p:spPr>
            <a:xfrm flipH="1">
              <a:off x="8876667" y="0"/>
              <a:ext cx="191134" cy="6888479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4" name="Straight Connector 269"/>
            <p:cNvSpPr/>
            <p:nvPr/>
          </p:nvSpPr>
          <p:spPr>
            <a:xfrm flipH="1">
              <a:off x="8077200" y="30479"/>
              <a:ext cx="403861" cy="6858001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5" name="Straight Connector 270"/>
            <p:cNvSpPr/>
            <p:nvPr/>
          </p:nvSpPr>
          <p:spPr>
            <a:xfrm>
              <a:off x="8077200" y="30479"/>
              <a:ext cx="20574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6" name="Straight Connector 277"/>
            <p:cNvSpPr/>
            <p:nvPr/>
          </p:nvSpPr>
          <p:spPr>
            <a:xfrm flipH="1">
              <a:off x="8990806" y="31270"/>
              <a:ext cx="1589" cy="6858003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7" name="Straight Connector 282"/>
            <p:cNvSpPr/>
            <p:nvPr/>
          </p:nvSpPr>
          <p:spPr>
            <a:xfrm flipH="1">
              <a:off x="5943600" y="30477"/>
              <a:ext cx="76201" cy="6858001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8" name="Straight Connector 288"/>
            <p:cNvSpPr/>
            <p:nvPr/>
          </p:nvSpPr>
          <p:spPr>
            <a:xfrm>
              <a:off x="6400800" y="30477"/>
              <a:ext cx="152401" cy="6858001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9" name="Straight Connector 291"/>
            <p:cNvSpPr/>
            <p:nvPr/>
          </p:nvSpPr>
          <p:spPr>
            <a:xfrm>
              <a:off x="6477000" y="30477"/>
              <a:ext cx="381001" cy="6858001"/>
            </a:xfrm>
            <a:prstGeom prst="line">
              <a:avLst/>
            </a:prstGeom>
            <a:noFill/>
            <a:ln w="19050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90" name="Straight Connector 293"/>
            <p:cNvSpPr/>
            <p:nvPr/>
          </p:nvSpPr>
          <p:spPr>
            <a:xfrm flipH="1">
              <a:off x="5410200" y="30477"/>
              <a:ext cx="304801" cy="6858001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91" name="Straight Connector 297"/>
            <p:cNvSpPr/>
            <p:nvPr/>
          </p:nvSpPr>
          <p:spPr>
            <a:xfrm>
              <a:off x="6400800" y="30478"/>
              <a:ext cx="352426" cy="6858001"/>
            </a:xfrm>
            <a:prstGeom prst="line">
              <a:avLst/>
            </a:prstGeom>
            <a:noFill/>
            <a:ln w="15875" cap="flat">
              <a:solidFill>
                <a:schemeClr val="accent1">
                  <a:alpha val="72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92" name="Straight Connector 298"/>
            <p:cNvSpPr/>
            <p:nvPr/>
          </p:nvSpPr>
          <p:spPr>
            <a:xfrm flipH="1">
              <a:off x="7010400" y="30477"/>
              <a:ext cx="381001" cy="6858001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93" name="Straight Connector 301"/>
            <p:cNvSpPr/>
            <p:nvPr/>
          </p:nvSpPr>
          <p:spPr>
            <a:xfrm flipH="1">
              <a:off x="7162800" y="30477"/>
              <a:ext cx="990601" cy="6858001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94" name="Straight Connector 306"/>
            <p:cNvSpPr/>
            <p:nvPr/>
          </p:nvSpPr>
          <p:spPr>
            <a:xfrm>
              <a:off x="4572000" y="30479"/>
              <a:ext cx="457199" cy="6858001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96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100" name="Group 93"/>
          <p:cNvGrpSpPr/>
          <p:nvPr/>
        </p:nvGrpSpPr>
        <p:grpSpPr>
          <a:xfrm>
            <a:off x="0" y="2057400"/>
            <a:ext cx="4801395" cy="2820989"/>
            <a:chOff x="0" y="0"/>
            <a:chExt cx="4801393" cy="2820988"/>
          </a:xfrm>
        </p:grpSpPr>
        <p:sp>
          <p:nvSpPr>
            <p:cNvPr id="97" name="Straight Connector 116"/>
            <p:cNvSpPr/>
            <p:nvPr/>
          </p:nvSpPr>
          <p:spPr>
            <a:xfrm>
              <a:off x="0" y="0"/>
              <a:ext cx="4800601" cy="1589"/>
            </a:xfrm>
            <a:prstGeom prst="line">
              <a:avLst/>
            </a:prstGeom>
            <a:noFill/>
            <a:ln w="1905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98" name="Straight Connector 117"/>
            <p:cNvSpPr/>
            <p:nvPr/>
          </p:nvSpPr>
          <p:spPr>
            <a:xfrm>
              <a:off x="0" y="2819400"/>
              <a:ext cx="4800601" cy="1589"/>
            </a:xfrm>
            <a:prstGeom prst="line">
              <a:avLst/>
            </a:prstGeom>
            <a:noFill/>
            <a:ln w="1905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99" name="Straight Connector 119"/>
            <p:cNvSpPr/>
            <p:nvPr/>
          </p:nvSpPr>
          <p:spPr>
            <a:xfrm flipH="1">
              <a:off x="4800600" y="793"/>
              <a:ext cx="795" cy="2818608"/>
            </a:xfrm>
            <a:prstGeom prst="line">
              <a:avLst/>
            </a:prstGeom>
            <a:noFill/>
            <a:ln w="1905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101" name="Title Text"/>
          <p:cNvSpPr txBox="1"/>
          <p:nvPr>
            <p:ph type="title"/>
          </p:nvPr>
        </p:nvSpPr>
        <p:spPr>
          <a:xfrm>
            <a:off x="228600" y="2130425"/>
            <a:ext cx="4419600" cy="1600328"/>
          </a:xfrm>
          <a:prstGeom prst="rect">
            <a:avLst/>
          </a:prstGeom>
        </p:spPr>
        <p:txBody>
          <a:bodyPr/>
          <a:lstStyle>
            <a:lvl1pPr>
              <a:defRPr spc="40"/>
            </a:lvl1pPr>
          </a:lstStyle>
          <a:p>
            <a:pPr/>
            <a:r>
              <a:t>Title Text</a:t>
            </a:r>
          </a:p>
        </p:txBody>
      </p:sp>
      <p:sp>
        <p:nvSpPr>
          <p:cNvPr id="102" name="Body Level One…"/>
          <p:cNvSpPr txBox="1"/>
          <p:nvPr>
            <p:ph type="body" sz="quarter" idx="1"/>
          </p:nvPr>
        </p:nvSpPr>
        <p:spPr>
          <a:xfrm>
            <a:off x="228600" y="3733800"/>
            <a:ext cx="4419600" cy="1066800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200">
                <a:solidFill>
                  <a:srgbClr val="FFFFFF"/>
                </a:solidFill>
              </a:defRPr>
            </a:lvl1pPr>
            <a:lvl2pPr marL="0" indent="457200">
              <a:buClrTx/>
              <a:buSzTx/>
              <a:buFontTx/>
              <a:buNone/>
              <a:defRPr sz="2200">
                <a:solidFill>
                  <a:srgbClr val="FFFFFF"/>
                </a:solidFill>
              </a:defRPr>
            </a:lvl2pPr>
            <a:lvl3pPr marL="0" indent="914400">
              <a:buClrTx/>
              <a:buSzTx/>
              <a:buFontTx/>
              <a:buNone/>
              <a:defRPr sz="2200">
                <a:solidFill>
                  <a:srgbClr val="FFFFFF"/>
                </a:solidFill>
              </a:defRPr>
            </a:lvl3pPr>
            <a:lvl4pPr marL="0" indent="1371600">
              <a:buClrTx/>
              <a:buSzTx/>
              <a:buFontTx/>
              <a:buNone/>
              <a:defRPr sz="2200">
                <a:solidFill>
                  <a:srgbClr val="FFFFFF"/>
                </a:solidFill>
              </a:defRPr>
            </a:lvl4pPr>
            <a:lvl5pPr marL="0" indent="1828800">
              <a:buClrTx/>
              <a:buSzTx/>
              <a:buFontTx/>
              <a:buNone/>
              <a:defRPr sz="2200">
                <a:solidFill>
                  <a:srgbClr val="FFFFFF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Заголовок раздела">
    <p:bg>
      <p:bgPr>
        <a:gradFill flip="none" rotWithShape="1">
          <a:gsLst>
            <a:gs pos="0">
              <a:srgbClr val="FBFBFB"/>
            </a:gs>
            <a:gs pos="100000">
              <a:srgbClr val="9E9E9E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2" name="Group 92"/>
          <p:cNvGrpSpPr/>
          <p:nvPr/>
        </p:nvGrpSpPr>
        <p:grpSpPr>
          <a:xfrm>
            <a:off x="0" y="-30479"/>
            <a:ext cx="9067801" cy="4846321"/>
            <a:chOff x="0" y="0"/>
            <a:chExt cx="9067799" cy="4846320"/>
          </a:xfrm>
        </p:grpSpPr>
        <p:sp>
          <p:nvSpPr>
            <p:cNvPr id="119" name="Straight Connector 7"/>
            <p:cNvSpPr/>
            <p:nvPr/>
          </p:nvSpPr>
          <p:spPr>
            <a:xfrm>
              <a:off x="1904999" y="21439"/>
              <a:ext cx="1524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0" name="Straight Connector 8"/>
            <p:cNvSpPr/>
            <p:nvPr/>
          </p:nvSpPr>
          <p:spPr>
            <a:xfrm>
              <a:off x="1600199" y="21439"/>
              <a:ext cx="3810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1" name="Straight Connector 9"/>
            <p:cNvSpPr/>
            <p:nvPr/>
          </p:nvSpPr>
          <p:spPr>
            <a:xfrm flipH="1">
              <a:off x="1752599" y="21439"/>
              <a:ext cx="3810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2" name="Straight Connector 10"/>
            <p:cNvSpPr/>
            <p:nvPr/>
          </p:nvSpPr>
          <p:spPr>
            <a:xfrm flipH="1">
              <a:off x="76199" y="21439"/>
              <a:ext cx="228601" cy="4824322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3" name="Straight Connector 11"/>
            <p:cNvSpPr/>
            <p:nvPr/>
          </p:nvSpPr>
          <p:spPr>
            <a:xfrm>
              <a:off x="-1" y="21439"/>
              <a:ext cx="2286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4" name="Straight Connector 12"/>
            <p:cNvSpPr/>
            <p:nvPr/>
          </p:nvSpPr>
          <p:spPr>
            <a:xfrm>
              <a:off x="1600199" y="21439"/>
              <a:ext cx="914401" cy="4824322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5" name="Straight Connector 13"/>
            <p:cNvSpPr/>
            <p:nvPr/>
          </p:nvSpPr>
          <p:spPr>
            <a:xfrm>
              <a:off x="380999" y="21439"/>
              <a:ext cx="457201" cy="4824322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9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6" name="Straight Connector 14"/>
            <p:cNvSpPr/>
            <p:nvPr/>
          </p:nvSpPr>
          <p:spPr>
            <a:xfrm flipH="1">
              <a:off x="533400" y="21439"/>
              <a:ext cx="381001" cy="4824322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7" name="Straight Connector 15"/>
            <p:cNvSpPr/>
            <p:nvPr/>
          </p:nvSpPr>
          <p:spPr>
            <a:xfrm>
              <a:off x="1066800" y="21438"/>
              <a:ext cx="457199" cy="4824322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8" name="Straight Connector 16"/>
            <p:cNvSpPr/>
            <p:nvPr/>
          </p:nvSpPr>
          <p:spPr>
            <a:xfrm>
              <a:off x="152399" y="21439"/>
              <a:ext cx="3048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9" name="Straight Connector 17"/>
            <p:cNvSpPr/>
            <p:nvPr/>
          </p:nvSpPr>
          <p:spPr>
            <a:xfrm>
              <a:off x="1524000" y="21438"/>
              <a:ext cx="152402" cy="4824322"/>
            </a:xfrm>
            <a:prstGeom prst="line">
              <a:avLst/>
            </a:prstGeom>
            <a:noFill/>
            <a:ln w="57150" cap="flat">
              <a:solidFill>
                <a:schemeClr val="accent1">
                  <a:alpha val="3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0" name="Straight Connector 18"/>
            <p:cNvSpPr/>
            <p:nvPr/>
          </p:nvSpPr>
          <p:spPr>
            <a:xfrm>
              <a:off x="533399" y="21439"/>
              <a:ext cx="1524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1" name="Straight Connector 19"/>
            <p:cNvSpPr/>
            <p:nvPr/>
          </p:nvSpPr>
          <p:spPr>
            <a:xfrm>
              <a:off x="228599" y="32632"/>
              <a:ext cx="457201" cy="4813689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2" name="Straight Connector 20"/>
            <p:cNvSpPr/>
            <p:nvPr/>
          </p:nvSpPr>
          <p:spPr>
            <a:xfrm flipH="1">
              <a:off x="990599" y="21439"/>
              <a:ext cx="1413511" cy="4824322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39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3" name="Straight Connector 21"/>
            <p:cNvSpPr/>
            <p:nvPr/>
          </p:nvSpPr>
          <p:spPr>
            <a:xfrm flipH="1">
              <a:off x="2135504" y="21438"/>
              <a:ext cx="302896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4" name="Straight Connector 22"/>
            <p:cNvSpPr/>
            <p:nvPr/>
          </p:nvSpPr>
          <p:spPr>
            <a:xfrm flipH="1">
              <a:off x="2362199" y="21439"/>
              <a:ext cx="3048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5" name="Straight Connector 23"/>
            <p:cNvSpPr/>
            <p:nvPr/>
          </p:nvSpPr>
          <p:spPr>
            <a:xfrm flipH="1">
              <a:off x="1371599" y="21439"/>
              <a:ext cx="403861" cy="4824322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6" name="Straight Connector 24"/>
            <p:cNvSpPr/>
            <p:nvPr/>
          </p:nvSpPr>
          <p:spPr>
            <a:xfrm>
              <a:off x="609600" y="21439"/>
              <a:ext cx="352426" cy="4824322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7" name="Straight Connector 25"/>
            <p:cNvSpPr/>
            <p:nvPr/>
          </p:nvSpPr>
          <p:spPr>
            <a:xfrm>
              <a:off x="1371599" y="21439"/>
              <a:ext cx="20574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8" name="Straight Connector 26"/>
            <p:cNvSpPr/>
            <p:nvPr/>
          </p:nvSpPr>
          <p:spPr>
            <a:xfrm>
              <a:off x="990599" y="21439"/>
              <a:ext cx="1524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9" name="Straight Connector 27"/>
            <p:cNvSpPr/>
            <p:nvPr/>
          </p:nvSpPr>
          <p:spPr>
            <a:xfrm>
              <a:off x="1219199" y="21439"/>
              <a:ext cx="1524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0" name="Straight Connector 28"/>
            <p:cNvSpPr/>
            <p:nvPr/>
          </p:nvSpPr>
          <p:spPr>
            <a:xfrm>
              <a:off x="4419599" y="21439"/>
              <a:ext cx="1524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1" name="Straight Connector 29"/>
            <p:cNvSpPr/>
            <p:nvPr/>
          </p:nvSpPr>
          <p:spPr>
            <a:xfrm>
              <a:off x="4114799" y="21439"/>
              <a:ext cx="3810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2" name="Straight Connector 30"/>
            <p:cNvSpPr/>
            <p:nvPr/>
          </p:nvSpPr>
          <p:spPr>
            <a:xfrm flipH="1">
              <a:off x="4267199" y="21439"/>
              <a:ext cx="381001" cy="4824322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3" name="Straight Connector 31"/>
            <p:cNvSpPr/>
            <p:nvPr/>
          </p:nvSpPr>
          <p:spPr>
            <a:xfrm flipH="1">
              <a:off x="2590799" y="21439"/>
              <a:ext cx="228601" cy="4824322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4" name="Straight Connector 32"/>
            <p:cNvSpPr/>
            <p:nvPr/>
          </p:nvSpPr>
          <p:spPr>
            <a:xfrm>
              <a:off x="2514599" y="21439"/>
              <a:ext cx="2286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5" name="Straight Connector 33"/>
            <p:cNvSpPr/>
            <p:nvPr/>
          </p:nvSpPr>
          <p:spPr>
            <a:xfrm flipH="1">
              <a:off x="3275805" y="21997"/>
              <a:ext cx="1589" cy="4824322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6" name="Straight Connector 34"/>
            <p:cNvSpPr/>
            <p:nvPr/>
          </p:nvSpPr>
          <p:spPr>
            <a:xfrm>
              <a:off x="2895599" y="21439"/>
              <a:ext cx="457201" cy="4824322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7" name="Straight Connector 35"/>
            <p:cNvSpPr/>
            <p:nvPr/>
          </p:nvSpPr>
          <p:spPr>
            <a:xfrm flipH="1">
              <a:off x="3048000" y="21439"/>
              <a:ext cx="381001" cy="4824322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8" name="Straight Connector 36"/>
            <p:cNvSpPr/>
            <p:nvPr/>
          </p:nvSpPr>
          <p:spPr>
            <a:xfrm>
              <a:off x="3581400" y="21438"/>
              <a:ext cx="457199" cy="4824322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9" name="Straight Connector 37"/>
            <p:cNvSpPr/>
            <p:nvPr/>
          </p:nvSpPr>
          <p:spPr>
            <a:xfrm>
              <a:off x="2666999" y="21439"/>
              <a:ext cx="3048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0" name="Straight Connector 38"/>
            <p:cNvSpPr/>
            <p:nvPr/>
          </p:nvSpPr>
          <p:spPr>
            <a:xfrm>
              <a:off x="4038600" y="21438"/>
              <a:ext cx="152402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1" name="Straight Connector 39"/>
            <p:cNvSpPr/>
            <p:nvPr/>
          </p:nvSpPr>
          <p:spPr>
            <a:xfrm>
              <a:off x="3047999" y="21439"/>
              <a:ext cx="1524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2" name="Straight Connector 40"/>
            <p:cNvSpPr/>
            <p:nvPr/>
          </p:nvSpPr>
          <p:spPr>
            <a:xfrm flipH="1">
              <a:off x="2285999" y="21439"/>
              <a:ext cx="228601" cy="4824322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3" name="Straight Connector 41"/>
            <p:cNvSpPr/>
            <p:nvPr/>
          </p:nvSpPr>
          <p:spPr>
            <a:xfrm flipH="1">
              <a:off x="3505199" y="21439"/>
              <a:ext cx="1413511" cy="4824322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39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4" name="Straight Connector 42"/>
            <p:cNvSpPr/>
            <p:nvPr/>
          </p:nvSpPr>
          <p:spPr>
            <a:xfrm flipH="1">
              <a:off x="4650104" y="21438"/>
              <a:ext cx="302896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5" name="Straight Connector 43"/>
            <p:cNvSpPr/>
            <p:nvPr/>
          </p:nvSpPr>
          <p:spPr>
            <a:xfrm flipH="1">
              <a:off x="4952999" y="21439"/>
              <a:ext cx="1524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6" name="Straight Connector 44"/>
            <p:cNvSpPr/>
            <p:nvPr/>
          </p:nvSpPr>
          <p:spPr>
            <a:xfrm flipH="1">
              <a:off x="3886199" y="21439"/>
              <a:ext cx="403861" cy="4824322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7" name="Straight Connector 45"/>
            <p:cNvSpPr/>
            <p:nvPr/>
          </p:nvSpPr>
          <p:spPr>
            <a:xfrm>
              <a:off x="3124200" y="21439"/>
              <a:ext cx="352426" cy="4824322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8" name="Straight Connector 46"/>
            <p:cNvSpPr/>
            <p:nvPr/>
          </p:nvSpPr>
          <p:spPr>
            <a:xfrm>
              <a:off x="3886199" y="21439"/>
              <a:ext cx="20574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9" name="Straight Connector 47"/>
            <p:cNvSpPr/>
            <p:nvPr/>
          </p:nvSpPr>
          <p:spPr>
            <a:xfrm>
              <a:off x="3505199" y="21439"/>
              <a:ext cx="1524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0" name="Straight Connector 48"/>
            <p:cNvSpPr/>
            <p:nvPr/>
          </p:nvSpPr>
          <p:spPr>
            <a:xfrm>
              <a:off x="3733799" y="21439"/>
              <a:ext cx="1524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1" name="Straight Connector 49"/>
            <p:cNvSpPr/>
            <p:nvPr/>
          </p:nvSpPr>
          <p:spPr>
            <a:xfrm>
              <a:off x="6095999" y="21439"/>
              <a:ext cx="152401" cy="4824322"/>
            </a:xfrm>
            <a:prstGeom prst="line">
              <a:avLst/>
            </a:prstGeom>
            <a:noFill/>
            <a:ln w="57150" cap="flat">
              <a:solidFill>
                <a:schemeClr val="accent1">
                  <a:alpha val="3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2" name="Straight Connector 50"/>
            <p:cNvSpPr/>
            <p:nvPr/>
          </p:nvSpPr>
          <p:spPr>
            <a:xfrm>
              <a:off x="5334000" y="21439"/>
              <a:ext cx="3810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3" name="Straight Connector 51"/>
            <p:cNvSpPr/>
            <p:nvPr/>
          </p:nvSpPr>
          <p:spPr>
            <a:xfrm flipH="1">
              <a:off x="5943599" y="21439"/>
              <a:ext cx="3810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4" name="Straight Connector 52"/>
            <p:cNvSpPr/>
            <p:nvPr/>
          </p:nvSpPr>
          <p:spPr>
            <a:xfrm flipH="1">
              <a:off x="5105400" y="21440"/>
              <a:ext cx="304801" cy="4824320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5" name="Straight Connector 53"/>
            <p:cNvSpPr/>
            <p:nvPr/>
          </p:nvSpPr>
          <p:spPr>
            <a:xfrm>
              <a:off x="4267200" y="21439"/>
              <a:ext cx="457199" cy="4824322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6" name="Straight Connector 54"/>
            <p:cNvSpPr/>
            <p:nvPr/>
          </p:nvSpPr>
          <p:spPr>
            <a:xfrm>
              <a:off x="5715000" y="21439"/>
              <a:ext cx="152402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7" name="Straight Connector 55"/>
            <p:cNvSpPr/>
            <p:nvPr/>
          </p:nvSpPr>
          <p:spPr>
            <a:xfrm flipH="1">
              <a:off x="5368289" y="21439"/>
              <a:ext cx="1413511" cy="4824322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56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8" name="Straight Connector 56"/>
            <p:cNvSpPr/>
            <p:nvPr/>
          </p:nvSpPr>
          <p:spPr>
            <a:xfrm flipH="1">
              <a:off x="6326504" y="21439"/>
              <a:ext cx="302896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9" name="Straight Connector 57"/>
            <p:cNvSpPr/>
            <p:nvPr/>
          </p:nvSpPr>
          <p:spPr>
            <a:xfrm flipH="1">
              <a:off x="6172199" y="21439"/>
              <a:ext cx="3048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0" name="Straight Connector 58"/>
            <p:cNvSpPr/>
            <p:nvPr/>
          </p:nvSpPr>
          <p:spPr>
            <a:xfrm flipH="1">
              <a:off x="5615939" y="21439"/>
              <a:ext cx="403861" cy="4824322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1" name="Straight Connector 59"/>
            <p:cNvSpPr/>
            <p:nvPr/>
          </p:nvSpPr>
          <p:spPr>
            <a:xfrm>
              <a:off x="5562599" y="21439"/>
              <a:ext cx="20574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2" name="Straight Connector 60"/>
            <p:cNvSpPr/>
            <p:nvPr/>
          </p:nvSpPr>
          <p:spPr>
            <a:xfrm>
              <a:off x="5105399" y="21439"/>
              <a:ext cx="152401" cy="4824322"/>
            </a:xfrm>
            <a:prstGeom prst="line">
              <a:avLst/>
            </a:prstGeom>
            <a:noFill/>
            <a:ln w="57150" cap="flat">
              <a:solidFill>
                <a:schemeClr val="accent1">
                  <a:alpha val="3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3" name="Straight Connector 61"/>
            <p:cNvSpPr/>
            <p:nvPr/>
          </p:nvSpPr>
          <p:spPr>
            <a:xfrm>
              <a:off x="5257799" y="21439"/>
              <a:ext cx="1524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4" name="Straight Connector 62"/>
            <p:cNvSpPr/>
            <p:nvPr/>
          </p:nvSpPr>
          <p:spPr>
            <a:xfrm flipH="1">
              <a:off x="6781799" y="21439"/>
              <a:ext cx="228601" cy="4824322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5" name="Straight Connector 63"/>
            <p:cNvSpPr/>
            <p:nvPr/>
          </p:nvSpPr>
          <p:spPr>
            <a:xfrm>
              <a:off x="6781798" y="21439"/>
              <a:ext cx="2286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6" name="Straight Connector 64"/>
            <p:cNvSpPr/>
            <p:nvPr/>
          </p:nvSpPr>
          <p:spPr>
            <a:xfrm flipH="1">
              <a:off x="7466805" y="21998"/>
              <a:ext cx="1589" cy="4824322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7" name="Straight Connector 65"/>
            <p:cNvSpPr/>
            <p:nvPr/>
          </p:nvSpPr>
          <p:spPr>
            <a:xfrm>
              <a:off x="7086599" y="21439"/>
              <a:ext cx="457201" cy="4824322"/>
            </a:xfrm>
            <a:prstGeom prst="line">
              <a:avLst/>
            </a:prstGeom>
            <a:noFill/>
            <a:ln w="9525" cap="flat">
              <a:solidFill>
                <a:schemeClr val="accent1">
                  <a:alpha val="90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8" name="Straight Connector 66"/>
            <p:cNvSpPr/>
            <p:nvPr/>
          </p:nvSpPr>
          <p:spPr>
            <a:xfrm flipH="1">
              <a:off x="7239000" y="21439"/>
              <a:ext cx="381001" cy="4824322"/>
            </a:xfrm>
            <a:prstGeom prst="line">
              <a:avLst/>
            </a:prstGeom>
            <a:noFill/>
            <a:ln w="127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9" name="Straight Connector 67"/>
            <p:cNvSpPr/>
            <p:nvPr/>
          </p:nvSpPr>
          <p:spPr>
            <a:xfrm>
              <a:off x="7772400" y="21439"/>
              <a:ext cx="457199" cy="4824322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0" name="Straight Connector 68"/>
            <p:cNvSpPr/>
            <p:nvPr/>
          </p:nvSpPr>
          <p:spPr>
            <a:xfrm>
              <a:off x="7086599" y="21439"/>
              <a:ext cx="1524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1" name="Straight Connector 69"/>
            <p:cNvSpPr/>
            <p:nvPr/>
          </p:nvSpPr>
          <p:spPr>
            <a:xfrm flipH="1">
              <a:off x="6934199" y="21439"/>
              <a:ext cx="228601" cy="4824322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2" name="Straight Connector 70"/>
            <p:cNvSpPr/>
            <p:nvPr/>
          </p:nvSpPr>
          <p:spPr>
            <a:xfrm>
              <a:off x="7467600" y="21439"/>
              <a:ext cx="352426" cy="4824322"/>
            </a:xfrm>
            <a:prstGeom prst="line">
              <a:avLst/>
            </a:prstGeom>
            <a:noFill/>
            <a:ln w="15875" cap="flat">
              <a:solidFill>
                <a:schemeClr val="accent1">
                  <a:alpha val="72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3" name="Straight Connector 71"/>
            <p:cNvSpPr/>
            <p:nvPr/>
          </p:nvSpPr>
          <p:spPr>
            <a:xfrm>
              <a:off x="8077199" y="21439"/>
              <a:ext cx="20574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4" name="Straight Connector 72"/>
            <p:cNvSpPr/>
            <p:nvPr/>
          </p:nvSpPr>
          <p:spPr>
            <a:xfrm>
              <a:off x="7696199" y="21439"/>
              <a:ext cx="1524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5" name="Straight Connector 73"/>
            <p:cNvSpPr/>
            <p:nvPr/>
          </p:nvSpPr>
          <p:spPr>
            <a:xfrm>
              <a:off x="7924799" y="21439"/>
              <a:ext cx="1524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6" name="Straight Connector 74"/>
            <p:cNvSpPr/>
            <p:nvPr/>
          </p:nvSpPr>
          <p:spPr>
            <a:xfrm>
              <a:off x="8610599" y="21440"/>
              <a:ext cx="1524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7" name="Straight Connector 75"/>
            <p:cNvSpPr/>
            <p:nvPr/>
          </p:nvSpPr>
          <p:spPr>
            <a:xfrm>
              <a:off x="8305799" y="21440"/>
              <a:ext cx="3810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8" name="Straight Connector 76"/>
            <p:cNvSpPr/>
            <p:nvPr/>
          </p:nvSpPr>
          <p:spPr>
            <a:xfrm flipH="1">
              <a:off x="8458199" y="21440"/>
              <a:ext cx="3810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9" name="Straight Connector 77"/>
            <p:cNvSpPr/>
            <p:nvPr/>
          </p:nvSpPr>
          <p:spPr>
            <a:xfrm>
              <a:off x="8229600" y="21439"/>
              <a:ext cx="152402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0" name="Straight Connector 78"/>
            <p:cNvSpPr/>
            <p:nvPr/>
          </p:nvSpPr>
          <p:spPr>
            <a:xfrm flipH="1">
              <a:off x="8876666" y="-1"/>
              <a:ext cx="191134" cy="484576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1" name="Straight Connector 79"/>
            <p:cNvSpPr/>
            <p:nvPr/>
          </p:nvSpPr>
          <p:spPr>
            <a:xfrm flipH="1">
              <a:off x="8077199" y="21440"/>
              <a:ext cx="403861" cy="4824322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2" name="Straight Connector 80"/>
            <p:cNvSpPr/>
            <p:nvPr/>
          </p:nvSpPr>
          <p:spPr>
            <a:xfrm>
              <a:off x="8077199" y="21440"/>
              <a:ext cx="20574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3" name="Straight Connector 81"/>
            <p:cNvSpPr/>
            <p:nvPr/>
          </p:nvSpPr>
          <p:spPr>
            <a:xfrm flipH="1">
              <a:off x="8990805" y="21997"/>
              <a:ext cx="1589" cy="4824323"/>
            </a:xfrm>
            <a:prstGeom prst="line">
              <a:avLst/>
            </a:prstGeom>
            <a:noFill/>
            <a:ln w="1587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4" name="Straight Connector 82"/>
            <p:cNvSpPr/>
            <p:nvPr/>
          </p:nvSpPr>
          <p:spPr>
            <a:xfrm flipH="1">
              <a:off x="5943599" y="21439"/>
              <a:ext cx="76201" cy="4824322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5" name="Straight Connector 83"/>
            <p:cNvSpPr/>
            <p:nvPr/>
          </p:nvSpPr>
          <p:spPr>
            <a:xfrm>
              <a:off x="6400799" y="21439"/>
              <a:ext cx="152401" cy="4824322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6" name="Straight Connector 84"/>
            <p:cNvSpPr/>
            <p:nvPr/>
          </p:nvSpPr>
          <p:spPr>
            <a:xfrm>
              <a:off x="6476999" y="21439"/>
              <a:ext cx="381001" cy="4824322"/>
            </a:xfrm>
            <a:prstGeom prst="line">
              <a:avLst/>
            </a:prstGeom>
            <a:noFill/>
            <a:ln w="19050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7" name="Straight Connector 85"/>
            <p:cNvSpPr/>
            <p:nvPr/>
          </p:nvSpPr>
          <p:spPr>
            <a:xfrm flipH="1">
              <a:off x="5410199" y="21439"/>
              <a:ext cx="304801" cy="4824322"/>
            </a:xfrm>
            <a:prstGeom prst="line">
              <a:avLst/>
            </a:prstGeom>
            <a:noFill/>
            <a:ln w="47625" cap="flat">
              <a:solidFill>
                <a:schemeClr val="accent1">
                  <a:alpha val="63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8" name="Straight Connector 86"/>
            <p:cNvSpPr/>
            <p:nvPr/>
          </p:nvSpPr>
          <p:spPr>
            <a:xfrm>
              <a:off x="6400800" y="21439"/>
              <a:ext cx="352426" cy="4824322"/>
            </a:xfrm>
            <a:prstGeom prst="line">
              <a:avLst/>
            </a:prstGeom>
            <a:noFill/>
            <a:ln w="15875" cap="flat">
              <a:solidFill>
                <a:schemeClr val="accent1">
                  <a:alpha val="72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9" name="Straight Connector 87"/>
            <p:cNvSpPr/>
            <p:nvPr/>
          </p:nvSpPr>
          <p:spPr>
            <a:xfrm flipH="1">
              <a:off x="7010399" y="21439"/>
              <a:ext cx="381001" cy="4824322"/>
            </a:xfrm>
            <a:prstGeom prst="line">
              <a:avLst/>
            </a:prstGeom>
            <a:noFill/>
            <a:ln w="9525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0" name="Straight Connector 88"/>
            <p:cNvSpPr/>
            <p:nvPr/>
          </p:nvSpPr>
          <p:spPr>
            <a:xfrm flipH="1">
              <a:off x="7162799" y="21439"/>
              <a:ext cx="990601" cy="4824322"/>
            </a:xfrm>
            <a:prstGeom prst="line">
              <a:avLst/>
            </a:prstGeom>
            <a:noFill/>
            <a:ln w="28575" cap="flat">
              <a:solidFill>
                <a:schemeClr val="accent1">
                  <a:alpha val="58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1" name="Straight Connector 89"/>
            <p:cNvSpPr/>
            <p:nvPr/>
          </p:nvSpPr>
          <p:spPr>
            <a:xfrm>
              <a:off x="4572000" y="21440"/>
              <a:ext cx="457199" cy="4824322"/>
            </a:xfrm>
            <a:prstGeom prst="line">
              <a:avLst/>
            </a:prstGeom>
            <a:noFill/>
            <a:ln w="38100" cap="flat">
              <a:solidFill>
                <a:schemeClr val="accent1">
                  <a:alpha val="47000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203" name="Rectangle 93"/>
          <p:cNvSpPr/>
          <p:nvPr/>
        </p:nvSpPr>
        <p:spPr>
          <a:xfrm>
            <a:off x="0" y="4311167"/>
            <a:ext cx="9144000" cy="1905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4" name="Straight Connector 95"/>
          <p:cNvSpPr/>
          <p:nvPr/>
        </p:nvSpPr>
        <p:spPr>
          <a:xfrm>
            <a:off x="0" y="4387367"/>
            <a:ext cx="9144001" cy="1589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5" name="Straight Connector 96"/>
          <p:cNvSpPr/>
          <p:nvPr/>
        </p:nvSpPr>
        <p:spPr>
          <a:xfrm>
            <a:off x="0" y="6138379"/>
            <a:ext cx="9144001" cy="1589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6" name="Body Level One…"/>
          <p:cNvSpPr txBox="1"/>
          <p:nvPr>
            <p:ph type="body" sz="quarter" idx="1"/>
          </p:nvPr>
        </p:nvSpPr>
        <p:spPr>
          <a:xfrm>
            <a:off x="457200" y="5621363"/>
            <a:ext cx="8305800" cy="41465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7" name="Title Text"/>
          <p:cNvSpPr txBox="1"/>
          <p:nvPr>
            <p:ph type="title"/>
          </p:nvPr>
        </p:nvSpPr>
        <p:spPr>
          <a:xfrm>
            <a:off x="457200" y="4463567"/>
            <a:ext cx="83058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D3641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6" name="Body Level One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579119" indent="-213359">
              <a:spcBef>
                <a:spcPts val="600"/>
              </a:spcBef>
              <a:defRPr sz="2800"/>
            </a:lvl2pPr>
            <a:lvl3pPr marL="1005839" indent="-320039">
              <a:spcBef>
                <a:spcPts val="600"/>
              </a:spcBef>
              <a:defRPr sz="2800"/>
            </a:lvl3pPr>
            <a:lvl4pPr marL="1315719" indent="-355600">
              <a:spcBef>
                <a:spcPts val="600"/>
              </a:spcBef>
              <a:defRPr sz="2800"/>
            </a:lvl4pPr>
            <a:lvl5pPr marL="1590039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5" name="Body Level One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 algn="ctr">
              <a:buClrTx/>
              <a:buSzTx/>
              <a:buFontTx/>
              <a:buNone/>
              <a:defRPr b="1"/>
            </a:lvl1pPr>
            <a:lvl2pPr marL="0" indent="457200" algn="ctr">
              <a:buClrTx/>
              <a:buSzTx/>
              <a:buFontTx/>
              <a:buNone/>
              <a:defRPr b="1"/>
            </a:lvl2pPr>
            <a:lvl3pPr marL="0" indent="914400" algn="ctr">
              <a:buClrTx/>
              <a:buSzTx/>
              <a:buFontTx/>
              <a:buNone/>
              <a:defRPr b="1"/>
            </a:lvl3pPr>
            <a:lvl4pPr marL="0" indent="1371600" algn="ctr">
              <a:buClrTx/>
              <a:buSzTx/>
              <a:buFontTx/>
              <a:buNone/>
              <a:defRPr b="1"/>
            </a:lvl4pPr>
            <a:lvl5pPr marL="0" indent="1828800" algn="ctr">
              <a:buClrTx/>
              <a:buSzTx/>
              <a:buFontTx/>
              <a:buNone/>
              <a:defRPr b="1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6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 algn="ctr">
              <a:buClrTx/>
              <a:buSzTx/>
              <a:buFontTx/>
              <a:buNone/>
              <a:defRPr b="1"/>
            </a:pPr>
          </a:p>
        </p:txBody>
      </p:sp>
      <p:sp>
        <p:nvSpPr>
          <p:cNvPr id="2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Body Level One…"/>
          <p:cNvSpPr txBox="1"/>
          <p:nvPr>
            <p:ph type="body" idx="1"/>
          </p:nvPr>
        </p:nvSpPr>
        <p:spPr>
          <a:xfrm>
            <a:off x="3200400" y="273050"/>
            <a:ext cx="5486400" cy="5853113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200"/>
            </a:lvl1pPr>
            <a:lvl2pPr marL="574765" indent="-209005">
              <a:spcBef>
                <a:spcPts val="700"/>
              </a:spcBef>
              <a:defRPr sz="3200"/>
            </a:lvl2pPr>
            <a:lvl3pPr marL="990600" indent="-304800">
              <a:spcBef>
                <a:spcPts val="700"/>
              </a:spcBef>
              <a:defRPr sz="3200"/>
            </a:lvl3pPr>
            <a:lvl4pPr marL="1325879" indent="-365759">
              <a:spcBef>
                <a:spcPts val="700"/>
              </a:spcBef>
              <a:defRPr sz="3200"/>
            </a:lvl4pPr>
            <a:lvl5pPr marL="1600200" indent="-365760">
              <a:spcBef>
                <a:spcPts val="700"/>
              </a:spcBef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0" name="Rectangle 36"/>
          <p:cNvSpPr/>
          <p:nvPr/>
        </p:nvSpPr>
        <p:spPr>
          <a:xfrm>
            <a:off x="-1" y="1563624"/>
            <a:ext cx="2761490" cy="3313177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51" name="Straight Connector 38"/>
          <p:cNvSpPr/>
          <p:nvPr/>
        </p:nvSpPr>
        <p:spPr>
          <a:xfrm flipH="1">
            <a:off x="2636520" y="1712975"/>
            <a:ext cx="795" cy="3017521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52" name="Straight Connector 40"/>
          <p:cNvSpPr/>
          <p:nvPr/>
        </p:nvSpPr>
        <p:spPr>
          <a:xfrm>
            <a:off x="-1" y="1712976"/>
            <a:ext cx="2651762" cy="1589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53" name="Straight Connector 42"/>
          <p:cNvSpPr/>
          <p:nvPr/>
        </p:nvSpPr>
        <p:spPr>
          <a:xfrm>
            <a:off x="-1" y="4733544"/>
            <a:ext cx="2651762" cy="1589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54" name="Title Text"/>
          <p:cNvSpPr txBox="1"/>
          <p:nvPr>
            <p:ph type="title"/>
          </p:nvPr>
        </p:nvSpPr>
        <p:spPr>
          <a:xfrm>
            <a:off x="152400" y="1901951"/>
            <a:ext cx="2377440" cy="1371601"/>
          </a:xfrm>
          <a:prstGeom prst="rect">
            <a:avLst/>
          </a:prstGeom>
        </p:spPr>
        <p:txBody>
          <a:bodyPr/>
          <a:lstStyle>
            <a:lvl1pPr>
              <a:defRPr spc="20" sz="2600">
                <a:ln w="12700" cap="flat">
                  <a:solidFill>
                    <a:srgbClr val="AE9F5E"/>
                  </a:solidFill>
                  <a:prstDash val="solid"/>
                  <a:round/>
                </a:ln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255" name="Text Placeholder 3"/>
          <p:cNvSpPr/>
          <p:nvPr>
            <p:ph type="body" sz="quarter" idx="21"/>
          </p:nvPr>
        </p:nvSpPr>
        <p:spPr>
          <a:xfrm>
            <a:off x="152400" y="3273552"/>
            <a:ext cx="2377440" cy="13716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25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icture Placeholder 2"/>
          <p:cNvSpPr/>
          <p:nvPr>
            <p:ph type="pic" idx="21"/>
          </p:nvPr>
        </p:nvSpPr>
        <p:spPr>
          <a:xfrm>
            <a:off x="3200400" y="381000"/>
            <a:ext cx="5562600" cy="5638800"/>
          </a:xfrm>
          <a:prstGeom prst="rect">
            <a:avLst/>
          </a:prstGeom>
          <a:ln w="88900" cap="sq">
            <a:solidFill>
              <a:srgbClr val="FFFFFF"/>
            </a:solidFill>
            <a:miter lim="800000"/>
          </a:ln>
          <a:effectLst>
            <a:outerShdw sx="100000" sy="100000" kx="0" ky="0" algn="b" rotWithShape="0" blurRad="50800" dist="18000" dir="5400000">
              <a:srgbClr val="000000">
                <a:alpha val="40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64" name="Rectangle 32"/>
          <p:cNvSpPr/>
          <p:nvPr/>
        </p:nvSpPr>
        <p:spPr>
          <a:xfrm>
            <a:off x="-1" y="1563624"/>
            <a:ext cx="2761490" cy="3313177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ffectLst>
            <a:outerShdw sx="100000" sy="100000" kx="0" ky="0" algn="b" rotWithShape="0" blurRad="50800" dist="38100" dir="270000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65" name="Straight Connector 33"/>
          <p:cNvSpPr/>
          <p:nvPr/>
        </p:nvSpPr>
        <p:spPr>
          <a:xfrm flipH="1">
            <a:off x="2636520" y="1712975"/>
            <a:ext cx="795" cy="3017521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66" name="Straight Connector 34"/>
          <p:cNvSpPr/>
          <p:nvPr/>
        </p:nvSpPr>
        <p:spPr>
          <a:xfrm>
            <a:off x="-1" y="1712976"/>
            <a:ext cx="2651762" cy="1589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67" name="Straight Connector 59"/>
          <p:cNvSpPr/>
          <p:nvPr/>
        </p:nvSpPr>
        <p:spPr>
          <a:xfrm>
            <a:off x="-1" y="4733544"/>
            <a:ext cx="2651762" cy="1589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68" name="Title Text"/>
          <p:cNvSpPr txBox="1"/>
          <p:nvPr>
            <p:ph type="title"/>
          </p:nvPr>
        </p:nvSpPr>
        <p:spPr>
          <a:xfrm>
            <a:off x="155447" y="1905000"/>
            <a:ext cx="2377441" cy="1371600"/>
          </a:xfrm>
          <a:prstGeom prst="rect">
            <a:avLst/>
          </a:prstGeom>
        </p:spPr>
        <p:txBody>
          <a:bodyPr/>
          <a:lstStyle>
            <a:lvl1pPr>
              <a:defRPr spc="20" sz="2600">
                <a:ln w="12700" cap="flat">
                  <a:solidFill>
                    <a:srgbClr val="AE9F5E"/>
                  </a:solidFill>
                  <a:prstDash val="solid"/>
                  <a:round/>
                </a:ln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269" name="Body Level One…"/>
          <p:cNvSpPr txBox="1"/>
          <p:nvPr>
            <p:ph type="body" sz="quarter" idx="1"/>
          </p:nvPr>
        </p:nvSpPr>
        <p:spPr>
          <a:xfrm>
            <a:off x="152400" y="3276600"/>
            <a:ext cx="2377440" cy="13716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7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6C7A82"/>
            </a:gs>
            <a:gs pos="100000">
              <a:srgbClr val="012839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9"/>
          <p:cNvSpPr/>
          <p:nvPr/>
        </p:nvSpPr>
        <p:spPr>
          <a:xfrm>
            <a:off x="149351" y="137159"/>
            <a:ext cx="8869682" cy="6583682"/>
          </a:xfrm>
          <a:prstGeom prst="rect">
            <a:avLst/>
          </a:prstGeom>
          <a:ln w="19050">
            <a:solidFill>
              <a:schemeClr val="accent2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8414484" y="6366700"/>
            <a:ext cx="272317" cy="2565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DFE6D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b="1" baseline="0" cap="none" i="0" spc="50" strike="noStrike" sz="3600" u="none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n-lt"/>
          <a:ea typeface="+mn-ea"/>
          <a:cs typeface="+mn-cs"/>
          <a:sym typeface="Tw Cen MT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b="1" baseline="0" cap="none" i="0" spc="50" strike="noStrike" sz="3600" u="none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n-lt"/>
          <a:ea typeface="+mn-ea"/>
          <a:cs typeface="+mn-cs"/>
          <a:sym typeface="Tw Cen MT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b="1" baseline="0" cap="none" i="0" spc="50" strike="noStrike" sz="3600" u="none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n-lt"/>
          <a:ea typeface="+mn-ea"/>
          <a:cs typeface="+mn-cs"/>
          <a:sym typeface="Tw Cen MT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b="1" baseline="0" cap="none" i="0" spc="50" strike="noStrike" sz="3600" u="none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n-lt"/>
          <a:ea typeface="+mn-ea"/>
          <a:cs typeface="+mn-cs"/>
          <a:sym typeface="Tw Cen MT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b="1" baseline="0" cap="none" i="0" spc="50" strike="noStrike" sz="3600" u="none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n-lt"/>
          <a:ea typeface="+mn-ea"/>
          <a:cs typeface="+mn-cs"/>
          <a:sym typeface="Tw Cen MT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b="1" baseline="0" cap="none" i="0" spc="50" strike="noStrike" sz="3600" u="none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n-lt"/>
          <a:ea typeface="+mn-ea"/>
          <a:cs typeface="+mn-cs"/>
          <a:sym typeface="Tw Cen MT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b="1" baseline="0" cap="none" i="0" spc="50" strike="noStrike" sz="3600" u="none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n-lt"/>
          <a:ea typeface="+mn-ea"/>
          <a:cs typeface="+mn-cs"/>
          <a:sym typeface="Tw Cen MT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b="1" baseline="0" cap="none" i="0" spc="50" strike="noStrike" sz="3600" u="none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n-lt"/>
          <a:ea typeface="+mn-ea"/>
          <a:cs typeface="+mn-cs"/>
          <a:sym typeface="Tw Cen MT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822700" algn="l"/>
        </a:tabLst>
        <a:defRPr b="1" baseline="0" cap="none" i="0" spc="50" strike="noStrike" sz="3600" u="none">
          <a:ln w="13334" cap="flat">
            <a:solidFill>
              <a:srgbClr val="384F55"/>
            </a:solidFill>
            <a:prstDash val="solid"/>
            <a:round/>
          </a:ln>
          <a:solidFill>
            <a:srgbClr val="FEFEFE"/>
          </a:solidFill>
          <a:uFillTx/>
          <a:latin typeface="+mn-lt"/>
          <a:ea typeface="+mn-ea"/>
          <a:cs typeface="+mn-cs"/>
          <a:sym typeface="Tw Cen MT"/>
        </a:defRPr>
      </a:lvl9pPr>
    </p:titleStyle>
    <p:bodyStyle>
      <a:lvl1pPr marL="274320" marR="0" indent="-27432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b="0" baseline="0" cap="none" i="0" spc="0" strike="noStrike" sz="2400" u="none">
          <a:solidFill>
            <a:srgbClr val="DFE6D0"/>
          </a:solidFill>
          <a:uFillTx/>
          <a:latin typeface="+mn-lt"/>
          <a:ea typeface="+mn-ea"/>
          <a:cs typeface="+mn-cs"/>
          <a:sym typeface="Tw Cen MT"/>
        </a:defRPr>
      </a:lvl1pPr>
      <a:lvl2pPr marL="585216" marR="0" indent="-219456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b="0" baseline="0" cap="none" i="0" spc="0" strike="noStrike" sz="2400" u="none">
          <a:solidFill>
            <a:srgbClr val="DFE6D0"/>
          </a:solidFill>
          <a:uFillTx/>
          <a:latin typeface="+mn-lt"/>
          <a:ea typeface="+mn-ea"/>
          <a:cs typeface="+mn-cs"/>
          <a:sym typeface="Tw Cen MT"/>
        </a:defRPr>
      </a:lvl2pPr>
      <a:lvl3pPr marL="960119" marR="0" indent="-27431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b="0" baseline="0" cap="none" i="0" spc="0" strike="noStrike" sz="2400" u="none">
          <a:solidFill>
            <a:srgbClr val="DFE6D0"/>
          </a:solidFill>
          <a:uFillTx/>
          <a:latin typeface="+mn-lt"/>
          <a:ea typeface="+mn-ea"/>
          <a:cs typeface="+mn-cs"/>
          <a:sym typeface="Tw Cen MT"/>
        </a:defRPr>
      </a:lvl3pPr>
      <a:lvl4pPr marL="1264919" marR="0" indent="-3048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b="0" baseline="0" cap="none" i="0" spc="0" strike="noStrike" sz="2400" u="none">
          <a:solidFill>
            <a:srgbClr val="DFE6D0"/>
          </a:solidFill>
          <a:uFillTx/>
          <a:latin typeface="+mn-lt"/>
          <a:ea typeface="+mn-ea"/>
          <a:cs typeface="+mn-cs"/>
          <a:sym typeface="Tw Cen MT"/>
        </a:defRPr>
      </a:lvl4pPr>
      <a:lvl5pPr marL="1577339" marR="0" indent="-3429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b="0" baseline="0" cap="none" i="0" spc="0" strike="noStrike" sz="2400" u="none">
          <a:solidFill>
            <a:srgbClr val="DFE6D0"/>
          </a:solidFill>
          <a:uFillTx/>
          <a:latin typeface="+mn-lt"/>
          <a:ea typeface="+mn-ea"/>
          <a:cs typeface="+mn-cs"/>
          <a:sym typeface="Tw Cen MT"/>
        </a:defRPr>
      </a:lvl5pPr>
      <a:lvl6pPr marL="1783079" marR="0" indent="-27431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b="0" baseline="0" cap="none" i="0" spc="0" strike="noStrike" sz="2400" u="none">
          <a:solidFill>
            <a:srgbClr val="DFE6D0"/>
          </a:solidFill>
          <a:uFillTx/>
          <a:latin typeface="+mn-lt"/>
          <a:ea typeface="+mn-ea"/>
          <a:cs typeface="+mn-cs"/>
          <a:sym typeface="Tw Cen MT"/>
        </a:defRPr>
      </a:lvl6pPr>
      <a:lvl7pPr marL="2011679" marR="0" indent="-27431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b="0" baseline="0" cap="none" i="0" spc="0" strike="noStrike" sz="2400" u="none">
          <a:solidFill>
            <a:srgbClr val="DFE6D0"/>
          </a:solidFill>
          <a:uFillTx/>
          <a:latin typeface="+mn-lt"/>
          <a:ea typeface="+mn-ea"/>
          <a:cs typeface="+mn-cs"/>
          <a:sym typeface="Tw Cen MT"/>
        </a:defRPr>
      </a:lvl7pPr>
      <a:lvl8pPr marL="2240279" marR="0" indent="-27431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b="0" baseline="0" cap="none" i="0" spc="0" strike="noStrike" sz="2400" u="none">
          <a:solidFill>
            <a:srgbClr val="DFE6D0"/>
          </a:solidFill>
          <a:uFillTx/>
          <a:latin typeface="+mn-lt"/>
          <a:ea typeface="+mn-ea"/>
          <a:cs typeface="+mn-cs"/>
          <a:sym typeface="Tw Cen MT"/>
        </a:defRPr>
      </a:lvl8pPr>
      <a:lvl9pPr marL="2468879" marR="0" indent="-27431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ACC2C9"/>
        </a:buClr>
        <a:buSzPct val="100000"/>
        <a:buFont typeface="Arial"/>
        <a:buChar char="•"/>
        <a:tabLst/>
        <a:defRPr b="0" baseline="0" cap="none" i="0" spc="0" strike="noStrike" sz="2400" u="none">
          <a:solidFill>
            <a:srgbClr val="DFE6D0"/>
          </a:solidFill>
          <a:uFillTx/>
          <a:latin typeface="+mn-lt"/>
          <a:ea typeface="+mn-ea"/>
          <a:cs typeface="+mn-cs"/>
          <a:sym typeface="Tw Cen MT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Tw Cen M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Заголовок 1"/>
          <p:cNvSpPr txBox="1"/>
          <p:nvPr>
            <p:ph type="title"/>
          </p:nvPr>
        </p:nvSpPr>
        <p:spPr>
          <a:xfrm>
            <a:off x="457199" y="274638"/>
            <a:ext cx="5933381" cy="1767782"/>
          </a:xfrm>
          <a:prstGeom prst="rect">
            <a:avLst/>
          </a:prstGeom>
        </p:spPr>
        <p:txBody>
          <a:bodyPr/>
          <a:lstStyle>
            <a:lvl1pPr>
              <a:defRPr spc="0" sz="3200"/>
            </a:lvl1pPr>
          </a:lstStyle>
          <a:p>
            <a:pPr/>
            <a:r>
              <a:t>Бамбук- самая высокая трава (20-30 м). За сутки вырастает на 90 см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defRPr spc="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Правильные ответы</a:t>
            </a:r>
          </a:p>
        </p:txBody>
      </p:sp>
      <p:sp>
        <p:nvSpPr>
          <p:cNvPr id="304" name="Объект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300"/>
              </a:spcBef>
              <a:defRPr b="1" sz="3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О значении биосферы говорится в предложениях № 3, 4, 5, 6.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Заголовок 1"/>
          <p:cNvSpPr txBox="1"/>
          <p:nvPr>
            <p:ph type="title"/>
          </p:nvPr>
        </p:nvSpPr>
        <p:spPr>
          <a:xfrm>
            <a:off x="457198" y="404664"/>
            <a:ext cx="8229601" cy="792089"/>
          </a:xfrm>
          <a:prstGeom prst="rect">
            <a:avLst/>
          </a:prstGeom>
        </p:spPr>
        <p:txBody>
          <a:bodyPr/>
          <a:lstStyle/>
          <a:p>
            <a:pPr defTabSz="402336">
              <a:tabLst>
                <a:tab pos="1676400" algn="l"/>
              </a:tabLst>
              <a:defRPr i="1" spc="0" sz="1056">
                <a:solidFill>
                  <a:srgbClr val="C00000"/>
                </a:solidFill>
              </a:defRPr>
            </a:pPr>
            <a:br/>
            <a:br/>
            <a:br/>
            <a:r>
              <a:rPr sz="880">
                <a:solidFill>
                  <a:srgbClr val="FF0000"/>
                </a:solidFill>
              </a:rPr>
              <a:t>Кластер </a:t>
            </a:r>
            <a:r>
              <a:rPr sz="88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составляется сверху вниз. Вначале нужно подобрать глаголы, а только потом сопоставить с ними признаки</a:t>
            </a:r>
            <a:r>
              <a:rPr sz="88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br>
              <a:rPr sz="88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</a:p>
        </p:txBody>
      </p:sp>
      <p:sp>
        <p:nvSpPr>
          <p:cNvPr id="307" name="Объект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buSzTx/>
              <a:buNone/>
              <a:defRPr sz="2200"/>
            </a:pPr>
          </a:p>
          <a:p>
            <a:pPr marL="0" indent="0">
              <a:lnSpc>
                <a:spcPct val="80000"/>
              </a:lnSpc>
              <a:buSzTx/>
              <a:buNone/>
              <a:defRPr i="1" sz="1800">
                <a:solidFill>
                  <a:srgbClr val="C00000"/>
                </a:solidFill>
              </a:defRPr>
            </a:pPr>
          </a:p>
          <a:p>
            <a:pPr marL="0" indent="0">
              <a:lnSpc>
                <a:spcPct val="80000"/>
              </a:lnSpc>
              <a:buSzTx/>
              <a:buNone/>
              <a:defRPr i="1" sz="1800">
                <a:solidFill>
                  <a:srgbClr val="C00000"/>
                </a:solidFill>
              </a:defRPr>
            </a:pPr>
          </a:p>
          <a:p>
            <a:pPr marL="0" indent="0">
              <a:lnSpc>
                <a:spcPct val="80000"/>
              </a:lnSpc>
              <a:buSzTx/>
              <a:buNone/>
              <a:defRPr i="1" sz="1800">
                <a:solidFill>
                  <a:srgbClr val="C00000"/>
                </a:solidFill>
              </a:defRPr>
            </a:pPr>
          </a:p>
          <a:p>
            <a:pPr marL="0" indent="0">
              <a:lnSpc>
                <a:spcPct val="80000"/>
              </a:lnSpc>
              <a:buSzTx/>
              <a:buNone/>
              <a:defRPr i="1" sz="1800">
                <a:solidFill>
                  <a:srgbClr val="C00000"/>
                </a:solidFill>
              </a:defRPr>
            </a:pPr>
          </a:p>
          <a:p>
            <a:pPr marL="0" indent="0">
              <a:lnSpc>
                <a:spcPct val="80000"/>
              </a:lnSpc>
              <a:buSzTx/>
              <a:buNone/>
              <a:defRPr i="1" sz="1800">
                <a:solidFill>
                  <a:srgbClr val="C00000"/>
                </a:solidFill>
              </a:defRPr>
            </a:pPr>
          </a:p>
          <a:p>
            <a:pPr marL="0" indent="0">
              <a:lnSpc>
                <a:spcPct val="80000"/>
              </a:lnSpc>
              <a:buSzTx/>
              <a:buNone/>
              <a:defRPr i="1" sz="1800">
                <a:solidFill>
                  <a:srgbClr val="C00000"/>
                </a:solidFill>
              </a:defRPr>
            </a:pPr>
          </a:p>
          <a:p>
            <a:pPr marL="0" indent="0">
              <a:lnSpc>
                <a:spcPct val="80000"/>
              </a:lnSpc>
              <a:buSzTx/>
              <a:buNone/>
              <a:defRPr i="1" sz="1800">
                <a:solidFill>
                  <a:srgbClr val="C00000"/>
                </a:solidFill>
              </a:defRPr>
            </a:pPr>
          </a:p>
          <a:p>
            <a:pPr marL="0" indent="0">
              <a:lnSpc>
                <a:spcPct val="80000"/>
              </a:lnSpc>
              <a:buSzTx/>
              <a:buNone/>
              <a:defRPr i="1" sz="1800">
                <a:solidFill>
                  <a:srgbClr val="C00000"/>
                </a:solidFill>
              </a:defRPr>
            </a:pPr>
          </a:p>
          <a:p>
            <a:pPr marL="0" indent="0">
              <a:lnSpc>
                <a:spcPct val="80000"/>
              </a:lnSpc>
              <a:buSzTx/>
              <a:buNone/>
              <a:defRPr i="1" sz="1800">
                <a:solidFill>
                  <a:srgbClr val="C00000"/>
                </a:solidFill>
              </a:defRPr>
            </a:pPr>
          </a:p>
          <a:p>
            <a:pPr marL="0" indent="0">
              <a:lnSpc>
                <a:spcPct val="80000"/>
              </a:lnSpc>
              <a:buSzTx/>
              <a:buNone/>
              <a:defRPr i="1" sz="1800">
                <a:solidFill>
                  <a:srgbClr val="C00000"/>
                </a:solidFill>
              </a:defRPr>
            </a:pPr>
          </a:p>
          <a:p>
            <a:pPr marL="0" indent="0">
              <a:lnSpc>
                <a:spcPct val="80000"/>
              </a:lnSpc>
              <a:buSzTx/>
              <a:buNone/>
              <a:defRPr i="1" sz="1800">
                <a:solidFill>
                  <a:srgbClr val="C00000"/>
                </a:solidFill>
              </a:defRPr>
            </a:pPr>
          </a:p>
          <a:p>
            <a:pPr marL="0" indent="0">
              <a:lnSpc>
                <a:spcPct val="80000"/>
              </a:lnSpc>
              <a:buSzTx/>
              <a:buNone/>
              <a:defRPr i="1" sz="1800">
                <a:solidFill>
                  <a:srgbClr val="C00000"/>
                </a:solidFill>
              </a:defRPr>
            </a:pPr>
          </a:p>
          <a:p>
            <a:pPr marL="0" indent="0">
              <a:lnSpc>
                <a:spcPct val="80000"/>
              </a:lnSpc>
              <a:buSzTx/>
              <a:buNone/>
              <a:defRPr i="1" sz="1800">
                <a:solidFill>
                  <a:srgbClr val="C00000"/>
                </a:solidFill>
              </a:defRPr>
            </a:pPr>
          </a:p>
          <a:p>
            <a:pPr marL="0" indent="0">
              <a:lnSpc>
                <a:spcPct val="80000"/>
              </a:lnSpc>
              <a:buSzTx/>
              <a:buNone/>
              <a:defRPr i="1" sz="1800">
                <a:solidFill>
                  <a:srgbClr val="C00000"/>
                </a:solidFill>
              </a:defRPr>
            </a:pPr>
          </a:p>
          <a:p>
            <a:pPr marL="0" indent="0">
              <a:lnSpc>
                <a:spcPct val="80000"/>
              </a:lnSpc>
              <a:buSzTx/>
              <a:buNone/>
              <a:defRPr i="1" sz="1800">
                <a:solidFill>
                  <a:srgbClr val="C00000"/>
                </a:solidFill>
              </a:defRPr>
            </a:pPr>
          </a:p>
          <a:p>
            <a:pPr marL="0" indent="0">
              <a:lnSpc>
                <a:spcPct val="80000"/>
              </a:lnSpc>
              <a:spcBef>
                <a:spcPts val="300"/>
              </a:spcBef>
              <a:buSzTx/>
              <a:buNone/>
              <a:defRPr i="1" sz="1600">
                <a:solidFill>
                  <a:srgbClr val="C00000"/>
                </a:solidFill>
              </a:defRPr>
            </a:pPr>
            <a:r>
              <a:t> </a:t>
            </a:r>
          </a:p>
        </p:txBody>
      </p:sp>
      <p:pic>
        <p:nvPicPr>
          <p:cNvPr id="308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83568" y="908720"/>
            <a:ext cx="7920880" cy="5400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311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rcRect l="0" t="10007" r="0" b="0"/>
          <a:stretch>
            <a:fillRect/>
          </a:stretch>
        </p:blipFill>
        <p:spPr>
          <a:xfrm>
            <a:off x="395536" y="260648"/>
            <a:ext cx="8558169" cy="612067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graphicFrame>
        <p:nvGraphicFramePr>
          <p:cNvPr id="314" name="Объект 3"/>
          <p:cNvGraphicFramePr/>
          <p:nvPr/>
        </p:nvGraphicFramePr>
        <p:xfrm>
          <a:off x="251521" y="260647"/>
          <a:ext cx="8640960" cy="6336705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1" rtl="0">
                <a:tableStyleId>{4C3C2611-4C71-4FC5-86AE-919BDF0F9419}</a:tableStyleId>
              </a:tblPr>
              <a:tblGrid>
                <a:gridCol w="2879273"/>
                <a:gridCol w="2880843"/>
                <a:gridCol w="2880843"/>
              </a:tblGrid>
              <a:tr h="14081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3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ЗНАЮ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3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ХОЧУ УЗНАТЬ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3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УЗНАЛ</a:t>
                      </a:r>
                    </a:p>
                  </a:txBody>
                  <a:tcPr marL="0" marR="0" marT="0" marB="0" anchor="t" anchorCtr="0" horzOverflow="overflow"/>
                </a:tc>
              </a:tr>
              <a:tr h="49285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Запишите в одном, двух предложениях, что вы узнали в ходе изучения этой темы…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sz="3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Может вы хотели узнать что - то больше по этой теме…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sz="3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Запишите в одном, двух предложениях, что вы узнали нового сегодня на уроке….</a:t>
                      </a: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defRPr spc="0" sz="54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Домашнее задание</a:t>
            </a:r>
          </a:p>
        </p:txBody>
      </p:sp>
      <p:sp>
        <p:nvSpPr>
          <p:cNvPr id="317" name="Объект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700"/>
              </a:spcBef>
              <a:buSzTx/>
              <a:buNone/>
              <a:defRPr sz="3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Для всех: пар. 49, задание: найти в параграфе географические объекты и нанести их на контурную карту.</a:t>
            </a:r>
          </a:p>
          <a:p>
            <a:pPr marL="0" indent="0">
              <a:spcBef>
                <a:spcPts val="700"/>
              </a:spcBef>
              <a:buSzTx/>
              <a:buNone/>
              <a:defRPr sz="3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По желанию  сообщение «Что можно сделать для сохранения биосферы?»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20" name="Объект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1400"/>
              </a:spcBef>
              <a:buSzTx/>
              <a:buNone/>
              <a:defRPr b="1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Большое спасибо за урок. </a:t>
            </a:r>
          </a:p>
          <a:p>
            <a:pPr marL="0" indent="0" algn="ctr">
              <a:spcBef>
                <a:spcPts val="1400"/>
              </a:spcBef>
              <a:buSzTx/>
              <a:buNone/>
              <a:defRPr b="1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Будьте здоровы!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Заголовок 1"/>
          <p:cNvSpPr txBox="1"/>
          <p:nvPr>
            <p:ph type="title"/>
          </p:nvPr>
        </p:nvSpPr>
        <p:spPr>
          <a:xfrm>
            <a:off x="457200" y="274638"/>
            <a:ext cx="6371528" cy="2075385"/>
          </a:xfrm>
          <a:prstGeom prst="rect">
            <a:avLst/>
          </a:prstGeom>
        </p:spPr>
        <p:txBody>
          <a:bodyPr/>
          <a:lstStyle>
            <a:lvl1pPr>
              <a:defRPr spc="0" sz="3200"/>
            </a:lvl1pPr>
          </a:lstStyle>
          <a:p>
            <a:pPr/>
            <a:r>
              <a:t>Китовая акула- самая большая рыба. длина 20—23 м, масса— 15—20 т.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Заголовок 1"/>
          <p:cNvSpPr txBox="1"/>
          <p:nvPr>
            <p:ph type="title"/>
          </p:nvPr>
        </p:nvSpPr>
        <p:spPr>
          <a:xfrm>
            <a:off x="457200" y="274638"/>
            <a:ext cx="6080511" cy="1983926"/>
          </a:xfrm>
          <a:prstGeom prst="rect">
            <a:avLst/>
          </a:prstGeom>
        </p:spPr>
        <p:txBody>
          <a:bodyPr/>
          <a:lstStyle>
            <a:lvl1pPr>
              <a:defRPr spc="0" sz="3200"/>
            </a:lvl1pPr>
          </a:lstStyle>
          <a:p>
            <a:pPr/>
            <a:r>
              <a:t>Гепард-самое быстрое животное  (скорость  от 97 до 110 км/ч)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Заголовок 1"/>
          <p:cNvSpPr txBox="1"/>
          <p:nvPr>
            <p:ph type="ctrTitle"/>
          </p:nvPr>
        </p:nvSpPr>
        <p:spPr>
          <a:xfrm>
            <a:off x="228600" y="2130425"/>
            <a:ext cx="4419600" cy="2594719"/>
          </a:xfrm>
          <a:prstGeom prst="rect">
            <a:avLst/>
          </a:prstGeom>
        </p:spPr>
        <p:txBody>
          <a:bodyPr/>
          <a:lstStyle>
            <a:lvl1pPr>
              <a:defRPr spc="0"/>
            </a:lvl1pPr>
          </a:lstStyle>
          <a:p>
            <a:pPr/>
            <a:r>
              <a:t>Обобщающее  повторение по теме «Биосфера –оболочка жизни»</a:t>
            </a:r>
          </a:p>
        </p:txBody>
      </p:sp>
      <p:sp>
        <p:nvSpPr>
          <p:cNvPr id="286" name="Подзаголовок 2"/>
          <p:cNvSpPr txBox="1"/>
          <p:nvPr>
            <p:ph type="subTitle" sz="quarter" idx="1"/>
          </p:nvPr>
        </p:nvSpPr>
        <p:spPr>
          <a:xfrm>
            <a:off x="228600" y="4754879"/>
            <a:ext cx="4343400" cy="45720"/>
          </a:xfrm>
          <a:prstGeom prst="rect">
            <a:avLst/>
          </a:prstGeom>
        </p:spPr>
        <p:txBody>
          <a:bodyPr/>
          <a:lstStyle>
            <a:lvl1pPr defTabSz="365760">
              <a:lnSpc>
                <a:spcPct val="80000"/>
              </a:lnSpc>
              <a:spcBef>
                <a:spcPts val="0"/>
              </a:spcBef>
              <a:defRPr sz="200"/>
            </a:lvl1pPr>
          </a:lstStyle>
          <a:p>
            <a:pPr/>
            <a:r>
              <a:t>«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graphicFrame>
        <p:nvGraphicFramePr>
          <p:cNvPr id="289" name="Объект 3"/>
          <p:cNvGraphicFramePr/>
          <p:nvPr/>
        </p:nvGraphicFramePr>
        <p:xfrm>
          <a:off x="323527" y="260647"/>
          <a:ext cx="8496945" cy="6336707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1" rtl="0">
                <a:tableStyleId>{4C3C2611-4C71-4FC5-86AE-919BDF0F9419}</a:tableStyleId>
              </a:tblPr>
              <a:tblGrid>
                <a:gridCol w="2831285"/>
                <a:gridCol w="2832829"/>
                <a:gridCol w="2832829"/>
              </a:tblGrid>
              <a:tr h="15761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3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ЗНАЮ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3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ХОЧУ УЗНАТЬ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 sz="3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УЗНАЛ</a:t>
                      </a:r>
                    </a:p>
                  </a:txBody>
                  <a:tcPr marL="0" marR="0" marT="0" marB="0" anchor="t" anchorCtr="0" horzOverflow="overflow"/>
                </a:tc>
              </a:tr>
              <a:tr h="47605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3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Запишите в одном, двух предложениях, что вы узнали в ходе изучения этой темы…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sz="3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Может вы хотели узнать что - то больше по этой теме…</a:t>
                      </a:r>
                    </a:p>
                  </a:txBody>
                  <a:tcPr marL="0" marR="0" marT="0" marB="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defRPr sz="1800"/>
                      </a:pPr>
                      <a:r>
                        <a:rPr sz="3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Третью графу не трогаем, оставляем пустой, обратимся к ней позже…</a:t>
                      </a: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Заголовок 1"/>
          <p:cNvSpPr txBox="1"/>
          <p:nvPr>
            <p:ph type="title"/>
          </p:nvPr>
        </p:nvSpPr>
        <p:spPr>
          <a:xfrm>
            <a:off x="457200" y="274637"/>
            <a:ext cx="8229600" cy="634084"/>
          </a:xfrm>
          <a:prstGeom prst="rect">
            <a:avLst/>
          </a:prstGeom>
        </p:spPr>
        <p:txBody>
          <a:bodyPr/>
          <a:lstStyle/>
          <a:p>
            <a:pPr algn="ctr" defTabSz="822959">
              <a:tabLst>
                <a:tab pos="3429000" algn="l"/>
              </a:tabLst>
              <a:defRPr i="1" spc="0" sz="1619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Повторение - мать учения.  </a:t>
            </a:r>
            <a:br/>
            <a:r>
              <a:rPr i="0">
                <a:latin typeface="+mn-lt"/>
                <a:ea typeface="+mn-ea"/>
                <a:cs typeface="+mn-cs"/>
                <a:sym typeface="Tw Cen MT"/>
              </a:rPr>
              <a:t>  </a:t>
            </a:r>
            <a:r>
              <a:rPr i="0" sz="2159">
                <a:solidFill>
                  <a:srgbClr val="000000"/>
                </a:solidFill>
              </a:rPr>
              <a:t>Географический  диктант </a:t>
            </a:r>
          </a:p>
        </p:txBody>
      </p:sp>
      <p:sp>
        <p:nvSpPr>
          <p:cNvPr id="292" name="Объект 2"/>
          <p:cNvSpPr txBox="1"/>
          <p:nvPr>
            <p:ph type="body" idx="1"/>
          </p:nvPr>
        </p:nvSpPr>
        <p:spPr>
          <a:xfrm>
            <a:off x="457200" y="1484783"/>
            <a:ext cx="8229600" cy="4641381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buSzTx/>
              <a:buNone/>
              <a:defRPr sz="2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1. Земная оболочка, в которой существуют живые организмы и продукты их жизнедеятельности.</a:t>
            </a:r>
            <a:endParaRPr sz="2800"/>
          </a:p>
          <a:p>
            <a:pPr marL="0" indent="0">
              <a:lnSpc>
                <a:spcPct val="80000"/>
              </a:lnSpc>
              <a:buSzTx/>
              <a:buNone/>
              <a:defRPr sz="2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2. </a:t>
            </a:r>
            <a:r>
              <a:t>Когда возникла жизнь на Земле?</a:t>
            </a:r>
            <a:endParaRPr sz="2800"/>
          </a:p>
          <a:p>
            <a:pPr marL="0" indent="0">
              <a:lnSpc>
                <a:spcPct val="80000"/>
              </a:lnSpc>
              <a:buSzTx/>
              <a:buNone/>
              <a:defRPr sz="2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3. Область обитания жывых организмов на нашей планете охватывает....</a:t>
            </a:r>
            <a:endParaRPr sz="2800"/>
          </a:p>
          <a:p>
            <a:pPr marL="0" indent="0">
              <a:lnSpc>
                <a:spcPct val="80000"/>
              </a:lnSpc>
              <a:buSzTx/>
              <a:buNone/>
              <a:defRPr sz="2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4.Учёный, который разработал учение о биосфере..</a:t>
            </a:r>
            <a:endParaRPr sz="2800"/>
          </a:p>
          <a:p>
            <a:pPr marL="0" indent="0">
              <a:lnSpc>
                <a:spcPct val="80000"/>
              </a:lnSpc>
              <a:buSzTx/>
              <a:buNone/>
              <a:defRPr sz="2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5.Какие существуют среды обитания...</a:t>
            </a:r>
            <a:endParaRPr sz="2800"/>
          </a:p>
          <a:p>
            <a:pPr marL="0" indent="0">
              <a:lnSpc>
                <a:spcPct val="80000"/>
              </a:lnSpc>
              <a:buSzTx/>
              <a:buNone/>
              <a:defRPr sz="2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6.Мелкие организмы, не способные противостоять течению...</a:t>
            </a:r>
            <a:endParaRPr sz="2800"/>
          </a:p>
          <a:p>
            <a:pPr marL="0" indent="0">
              <a:lnSpc>
                <a:spcPct val="80000"/>
              </a:lnSpc>
              <a:buSzTx/>
              <a:buNone/>
              <a:defRPr sz="2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7.Организмы, ведущие придонный или прикреплённый образ жизни..</a:t>
            </a:r>
            <a:endParaRPr sz="2800"/>
          </a:p>
          <a:p>
            <a:pPr marL="0" indent="0">
              <a:lnSpc>
                <a:spcPct val="80000"/>
              </a:lnSpc>
              <a:buSzTx/>
              <a:buNone/>
              <a:defRPr sz="2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8. Организмы, которые свободно передвигаются в толще воды...</a:t>
            </a:r>
            <a:endParaRPr sz="2800"/>
          </a:p>
          <a:p>
            <a:pPr marL="0" indent="0">
              <a:lnSpc>
                <a:spcPct val="80000"/>
              </a:lnSpc>
              <a:buSzTx/>
              <a:buNone/>
              <a:defRPr sz="2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9.Крупные группы людей . связанные общностью происхожения и внешних физических признаков.</a:t>
            </a:r>
            <a:endParaRPr sz="2800"/>
          </a:p>
          <a:p>
            <a:pPr marL="0" indent="0">
              <a:lnSpc>
                <a:spcPct val="80000"/>
              </a:lnSpc>
              <a:buSzTx/>
              <a:buNone/>
              <a:defRPr sz="2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10.На Земле существует три основные расы:....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ctr" defTabSz="365760">
              <a:tabLst>
                <a:tab pos="1524000" algn="l"/>
              </a:tabLst>
              <a:defRPr spc="0" sz="1880">
                <a:latin typeface="Times New Roman"/>
                <a:ea typeface="Times New Roman"/>
                <a:cs typeface="Times New Roman"/>
                <a:sym typeface="Times New Roman"/>
              </a:defRPr>
            </a:pPr>
            <a:br/>
            <a:br/>
            <a:br/>
            <a:br/>
            <a:r>
              <a:t>ОТВЕТЫ:</a:t>
            </a:r>
            <a:br/>
          </a:p>
        </p:txBody>
      </p:sp>
      <p:sp>
        <p:nvSpPr>
          <p:cNvPr id="295" name="Объект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buSzTx/>
              <a:buNone/>
              <a:defRPr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1.Биосфера</a:t>
            </a:r>
            <a:endParaRPr sz="2600"/>
          </a:p>
          <a:p>
            <a:pPr marL="0" indent="0">
              <a:lnSpc>
                <a:spcPct val="80000"/>
              </a:lnSpc>
              <a:buSzTx/>
              <a:buNone/>
              <a:defRPr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2.около 3 млрд.лет назад</a:t>
            </a:r>
            <a:endParaRPr sz="2600"/>
          </a:p>
          <a:p>
            <a:pPr marL="0" indent="0">
              <a:lnSpc>
                <a:spcPct val="80000"/>
              </a:lnSpc>
              <a:buSzTx/>
              <a:buNone/>
              <a:defRPr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3. верхние слои литосферы,гидросферу и нижние слои атмосферы</a:t>
            </a:r>
            <a:endParaRPr sz="2600"/>
          </a:p>
          <a:p>
            <a:pPr marL="0" indent="0">
              <a:lnSpc>
                <a:spcPct val="80000"/>
              </a:lnSpc>
              <a:buSzTx/>
              <a:buNone/>
              <a:defRPr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4.Вернадский В.И.</a:t>
            </a:r>
            <a:endParaRPr sz="2600"/>
          </a:p>
          <a:p>
            <a:pPr marL="0" indent="0">
              <a:lnSpc>
                <a:spcPct val="80000"/>
              </a:lnSpc>
              <a:buSzTx/>
              <a:buNone/>
              <a:defRPr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5.Водная, наземно-воздушная, прчвенная, организменная.</a:t>
            </a:r>
            <a:endParaRPr sz="2600"/>
          </a:p>
          <a:p>
            <a:pPr marL="0" indent="0">
              <a:lnSpc>
                <a:spcPct val="80000"/>
              </a:lnSpc>
              <a:buSzTx/>
              <a:buNone/>
              <a:defRPr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6. Планктон</a:t>
            </a:r>
            <a:endParaRPr sz="2600"/>
          </a:p>
          <a:p>
            <a:pPr marL="0" indent="0">
              <a:lnSpc>
                <a:spcPct val="80000"/>
              </a:lnSpc>
              <a:buSzTx/>
              <a:buNone/>
              <a:defRPr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7. Бентос</a:t>
            </a:r>
            <a:endParaRPr sz="2600"/>
          </a:p>
          <a:p>
            <a:pPr marL="0" indent="0">
              <a:lnSpc>
                <a:spcPct val="80000"/>
              </a:lnSpc>
              <a:buSzTx/>
              <a:buNone/>
              <a:defRPr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8. Нектон</a:t>
            </a:r>
            <a:endParaRPr sz="2600"/>
          </a:p>
          <a:p>
            <a:pPr marL="0" indent="0">
              <a:lnSpc>
                <a:spcPct val="80000"/>
              </a:lnSpc>
              <a:buSzTx/>
              <a:buNone/>
              <a:defRPr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9.Расы</a:t>
            </a:r>
            <a:endParaRPr sz="2600"/>
          </a:p>
          <a:p>
            <a:pPr marL="0" indent="0">
              <a:lnSpc>
                <a:spcPct val="80000"/>
              </a:lnSpc>
              <a:buSzTx/>
              <a:buNone/>
              <a:defRPr b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10. Европеоидная, монголоидная, негроидная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ctr">
              <a:defRPr spc="0" sz="3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КРИТЕРИИ ОЦЕНИВАНИЯ </a:t>
            </a:r>
            <a:br/>
          </a:p>
        </p:txBody>
      </p:sp>
      <p:sp>
        <p:nvSpPr>
          <p:cNvPr id="298" name="Объект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700"/>
              </a:spcBef>
              <a:buSzTx/>
              <a:buNone/>
              <a:defRPr b="1" sz="3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0 -1 ошибки – «5»</a:t>
            </a:r>
          </a:p>
          <a:p>
            <a:pPr marL="0" indent="0">
              <a:spcBef>
                <a:spcPts val="700"/>
              </a:spcBef>
              <a:buSzTx/>
              <a:buNone/>
              <a:defRPr b="1" sz="3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2 -3  ошибки – «4»</a:t>
            </a:r>
          </a:p>
          <a:p>
            <a:pPr marL="0" indent="0">
              <a:spcBef>
                <a:spcPts val="700"/>
              </a:spcBef>
              <a:buSzTx/>
              <a:buNone/>
              <a:defRPr b="1" sz="3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4 - 5 ошибок – «3»</a:t>
            </a:r>
          </a:p>
          <a:p>
            <a:pPr marL="0" indent="0">
              <a:spcBef>
                <a:spcPts val="700"/>
              </a:spcBef>
              <a:buSzTx/>
              <a:buNone/>
              <a:defRPr b="1" sz="3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6 и более ошибок – «2»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Заголовок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pc="0" sz="3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Прочитайте текст и выполните задание.</a:t>
            </a:r>
            <a:br/>
          </a:p>
        </p:txBody>
      </p:sp>
      <p:sp>
        <p:nvSpPr>
          <p:cNvPr id="301" name="Объект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 sz="2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(1)Биосфера – это всё пространство, где существует или когда-либо существовала жизнь. (2)Она охватывает нижние слои атмосферы, всю гидросферу и верхнюю часть литосферы. (3)Процессы, протекающие в биосфере, влияют на другие оболочки нашей планеты. (4)Живые организмы способствуют естественному очищению гидросферы, участвуют в формировании почвы, а из останков организмов формируются горные породы. (5)В Мировом океане живые организмы поддерживают солевой состав воды. (6)В процессе фотосинтеза ежегодно поглощается 170 млрд тонн углекислого газа, а запасы кислорода постоянно пополняются.</a:t>
            </a:r>
          </a:p>
          <a:p>
            <a:pPr>
              <a:defRPr b="1" i="1" sz="22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По каким предложениям можно сделать вывод о значении биосферы? Запишите номера предложений.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Паркет">
  <a:themeElements>
    <a:clrScheme name="Паркет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0000FF"/>
      </a:hlink>
      <a:folHlink>
        <a:srgbClr val="FF00FF"/>
      </a:folHlink>
    </a:clrScheme>
    <a:fontScheme name="Паркет">
      <a:majorFont>
        <a:latin typeface="Helvetica"/>
        <a:ea typeface="Helvetica"/>
        <a:cs typeface="Helvetica"/>
      </a:majorFont>
      <a:minorFont>
        <a:latin typeface="Tw Cen MT"/>
        <a:ea typeface="Tw Cen MT"/>
        <a:cs typeface="Tw Cen MT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25400" dir="5400000">
              <a:srgbClr val="000000">
                <a:alpha val="43000"/>
              </a:srgbClr>
            </a:outerShdw>
          </a:effectLst>
        </a:effectStyle>
        <a:effectStyle>
          <a:effectLst>
            <a:outerShdw sx="100000" sy="100000" kx="0" ky="0" algn="b" rotWithShape="0" blurRad="63500" dist="25400" dir="5400000">
              <a:srgbClr val="000000">
                <a:alpha val="43000"/>
              </a:srgbClr>
            </a:outerShdw>
          </a:effectLst>
        </a:effectStyle>
        <a:effectStyle>
          <a:effectLst>
            <a:outerShdw sx="100000" sy="100000" kx="0" ky="0" algn="b" rotWithShape="0" blurRad="63500" dist="25400" dir="5400000">
              <a:srgbClr val="000000">
                <a:alpha val="4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63500" dist="25400" dir="5400000">
            <a:srgbClr val="000000">
              <a:alpha val="43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w Cen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63500" dist="25400" dir="5400000">
            <a:srgbClr val="000000">
              <a:alpha val="43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w Cen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Паркет">
  <a:themeElements>
    <a:clrScheme name="Паркет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0000FF"/>
      </a:hlink>
      <a:folHlink>
        <a:srgbClr val="FF00FF"/>
      </a:folHlink>
    </a:clrScheme>
    <a:fontScheme name="Паркет">
      <a:majorFont>
        <a:latin typeface="Helvetica"/>
        <a:ea typeface="Helvetica"/>
        <a:cs typeface="Helvetica"/>
      </a:majorFont>
      <a:minorFont>
        <a:latin typeface="Tw Cen MT"/>
        <a:ea typeface="Tw Cen MT"/>
        <a:cs typeface="Tw Cen MT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25400" dir="5400000">
              <a:srgbClr val="000000">
                <a:alpha val="43000"/>
              </a:srgbClr>
            </a:outerShdw>
          </a:effectLst>
        </a:effectStyle>
        <a:effectStyle>
          <a:effectLst>
            <a:outerShdw sx="100000" sy="100000" kx="0" ky="0" algn="b" rotWithShape="0" blurRad="63500" dist="25400" dir="5400000">
              <a:srgbClr val="000000">
                <a:alpha val="43000"/>
              </a:srgbClr>
            </a:outerShdw>
          </a:effectLst>
        </a:effectStyle>
        <a:effectStyle>
          <a:effectLst>
            <a:outerShdw sx="100000" sy="100000" kx="0" ky="0" algn="b" rotWithShape="0" blurRad="63500" dist="25400" dir="5400000">
              <a:srgbClr val="000000">
                <a:alpha val="4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63500" dist="25400" dir="5400000">
            <a:srgbClr val="000000">
              <a:alpha val="43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w Cen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63500" dist="25400" dir="5400000">
            <a:srgbClr val="000000">
              <a:alpha val="43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w Cen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