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4" r:id="rId8"/>
    <p:sldId id="263" r:id="rId9"/>
    <p:sldId id="262" r:id="rId10"/>
    <p:sldId id="261" r:id="rId11"/>
    <p:sldId id="266" r:id="rId12"/>
    <p:sldId id="267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gif"/><Relationship Id="rId9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ds2.nashobmen.org/fo/get/1547269/berloga_net_350711374-wap_sasisa_ru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img.wikinut.com/img/16pi716i203lf2pp/jpeg/724x5000/IS-there-Money-at-the-end-of-this.jpe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asyengl.ucoz.ru/_ld/122/62442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2194" y="908720"/>
            <a:ext cx="7727115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 математики 3 класс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«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Умножение семи , на семь,</a:t>
            </a:r>
          </a:p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соответствующие случаи</a:t>
            </a:r>
          </a:p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деления»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66623" y="4811597"/>
            <a:ext cx="40168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Презентацию подготовила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учитель начальных  классов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МОУ «Школа №7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г.Тореза</a:t>
            </a:r>
            <a:r>
              <a:rPr lang="ru-RU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Костенко Т.В.</a:t>
            </a:r>
          </a:p>
        </p:txBody>
      </p:sp>
    </p:spTree>
    <p:extLst>
      <p:ext uri="{BB962C8B-B14F-4D97-AF65-F5344CB8AC3E}">
        <p14:creationId xmlns:p14="http://schemas.microsoft.com/office/powerpoint/2010/main" val="1653840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easyengl.ucoz.ru/_ld/122/62442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5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p12.nevsepic.com.ua/65-1/1354567845-0374909-www.nevsepic.com.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" y="548680"/>
            <a:ext cx="8201025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grammaticus.de/Skazka/Bild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" y="574924"/>
            <a:ext cx="8126957" cy="59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easyengl.ucoz.ru/_ld/122/62442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5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media.vorotila.ru/ru/items/t1@5e32f6cb-9fde-4ed8-98ac-6da57e4c497f/Multfilm-CvetikSemicvetik-1948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1272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otvet.imgsmail.ru/download/bda094312bbc80606d1b33c6a19941e6_i-364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7"/>
          <a:stretch/>
        </p:blipFill>
        <p:spPr bwMode="auto">
          <a:xfrm>
            <a:off x="1475656" y="651280"/>
            <a:ext cx="7168227" cy="53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1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easyengl.ucoz.ru/_ld/122/62442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5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anovideo.ru/wps-wpimage.php?id=12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5226"/>
            <a:ext cx="7243564" cy="482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81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easyengl.ucoz.ru/_ld/122/62442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5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5klass.net/datas/russkij-jazyk/Rodstvennye-slova-2-klass/0014-014-Molodt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4" y="434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d21c.com/nerak/webtv2/importD10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04863"/>
            <a:ext cx="2088232" cy="18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plaatjesclub.nl/bekijk/71264/thum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20688"/>
            <a:ext cx="1524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lgebra.nipissingu.ca/jokesgifs/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54" y="-99392"/>
            <a:ext cx="16265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acaas.com/alpha/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604113"/>
            <a:ext cx="1195355" cy="111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yurov.com/images/animationletter09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9821"/>
            <a:ext cx="89670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s8.uploads.ru/t/rnt8H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1112"/>
            <a:ext cx="100965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64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easyengl.ucoz.ru/_ld/122/62442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5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5klass.net/datas/russkij-jazyk/Rodstvennye-slova-2-klass/0014-014-Molodt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94928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7437" y="2067118"/>
            <a:ext cx="88204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7944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easyengl.ucoz.ru/_ld/122/62442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5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1.liveinternet.ru/images/attach/c/7/124/760/124760097_1370864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5542926" cy="5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6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easyengl.ucoz.ru/_ld/122/62442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5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ages.myshared.ru/502066/slide_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9"/>
          <a:stretch/>
        </p:blipFill>
        <p:spPr bwMode="auto">
          <a:xfrm>
            <a:off x="6796997" y="2492896"/>
            <a:ext cx="232719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ib.rus.ec/i/50/479950/i_0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1" y="2159280"/>
            <a:ext cx="6696744" cy="239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25913" y="2348880"/>
            <a:ext cx="1029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884773"/>
            <a:ext cx="1029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9м</a:t>
            </a:r>
          </a:p>
        </p:txBody>
      </p:sp>
    </p:spTree>
    <p:extLst>
      <p:ext uri="{BB962C8B-B14F-4D97-AF65-F5344CB8AC3E}">
        <p14:creationId xmlns:p14="http://schemas.microsoft.com/office/powerpoint/2010/main" val="28401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easyengl.ucoz.ru/_ld/122/62442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" y="26193"/>
            <a:ext cx="9135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upload.wikimedia.org/wikipedia/ru/thumb/e/e1/Snowwhite.jpg/300px-Snowwhi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upload.wikimedia.org/wikipedia/ru/thumb/e/e1/Snowwhite.jpg/300px-Snowwhit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upload.wikimedia.org/wikipedia/ru/thumb/e/e1/Snowwhite.jpg/300px-Snowwhit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mirgif.com/KARTINKI/skazka/skazka_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664517" cy="39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5575" y="569673"/>
            <a:ext cx="289587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6х8=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27:3=</a:t>
            </a:r>
          </a:p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10х2=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595094"/>
            <a:ext cx="17732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24:4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</a:p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54:6=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5х6=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47573" y="595094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3101" y="139620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45331" y="220624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83632" y="49748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89379" y="138016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53729" y="223166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8029" y="3629662"/>
            <a:ext cx="5612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54:9+42:6х8-36х1=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2785" y="362966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89422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easyengl.ucoz.ru/_ld/122/62442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5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doy.ru/upload/dou/223/%D0%BA%D0%B0%D1%80%D1%82%D0%B8%D0%BD%D0%BA%D0%B8/%D0%B4%D0%BD%D0%B8%20%D0%BD%D0%B5%D0%B4%D0%B5%D0%BB%D0%B8/1300069881_dni-nedeli-kop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49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easyengl.ucoz.ru/_ld/122/62442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s2.nashobmen.org/fo/get/1547269/berloga_net_350711374-wap_sasisa_ru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r="-507" b="20958"/>
          <a:stretch>
            <a:fillRect/>
          </a:stretch>
        </p:blipFill>
        <p:spPr bwMode="auto">
          <a:xfrm>
            <a:off x="683568" y="476672"/>
            <a:ext cx="73945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4869160"/>
            <a:ext cx="64807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4869160"/>
            <a:ext cx="64807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11189" y="3632942"/>
            <a:ext cx="64807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56819" y="4262966"/>
            <a:ext cx="64807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5002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1566952"/>
            <a:ext cx="64807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3469624"/>
            <a:ext cx="64807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54107" y="4547736"/>
            <a:ext cx="64807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44408" y="1196752"/>
            <a:ext cx="64807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63545" y="2362622"/>
            <a:ext cx="64807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281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easyengl.ucoz.ru/_ld/122/62442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98"/>
            <a:ext cx="9135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2960116"/>
            <a:ext cx="154882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7х1=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7х2=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7х3=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2967335"/>
            <a:ext cx="154882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7х4=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7х5=</a:t>
            </a:r>
          </a:p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7х6=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2984623"/>
            <a:ext cx="154882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7х7=</a:t>
            </a:r>
          </a:p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7х8=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7х9=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2104" y="299221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2104" y="379833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92473" y="462932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64087" y="2984623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28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64086" y="381733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57420" y="462590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96271" y="299981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96271" y="381733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01656" y="4625907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63</a:t>
            </a:r>
          </a:p>
        </p:txBody>
      </p:sp>
      <p:pic>
        <p:nvPicPr>
          <p:cNvPr id="2050" name="Picture 2" descr="http://img.wikinut.com/img/16pi716i203lf2pp/jpeg/724x5000/IS-there-Money-at-the-end-of-this.jpeg"/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7"/>
          <a:stretch/>
        </p:blipFill>
        <p:spPr bwMode="auto">
          <a:xfrm>
            <a:off x="179512" y="7398"/>
            <a:ext cx="8613080" cy="313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27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easyengl.ucoz.ru/_ld/122/62442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5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dn2.imgbb.ru/user/93/934567/410cbf36e390bc58a2decfd6cd4bb7a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4767" r="4293" b="5069"/>
          <a:stretch/>
        </p:blipFill>
        <p:spPr bwMode="auto">
          <a:xfrm>
            <a:off x="395536" y="1700808"/>
            <a:ext cx="4913523" cy="486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1.ozone.ru/multimedia/books_covers/100594770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0" t="19163" r="20845"/>
          <a:stretch/>
        </p:blipFill>
        <p:spPr bwMode="auto">
          <a:xfrm>
            <a:off x="5508104" y="755656"/>
            <a:ext cx="3055271" cy="572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5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easyengl.ucoz.ru/_ld/122/62442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5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45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103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User</cp:lastModifiedBy>
  <cp:revision>18</cp:revision>
  <dcterms:created xsi:type="dcterms:W3CDTF">2015-11-23T11:36:05Z</dcterms:created>
  <dcterms:modified xsi:type="dcterms:W3CDTF">2023-11-29T03:26:32Z</dcterms:modified>
</cp:coreProperties>
</file>