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64" r:id="rId5"/>
    <p:sldId id="265" r:id="rId6"/>
    <p:sldId id="270" r:id="rId7"/>
    <p:sldId id="267" r:id="rId8"/>
    <p:sldId id="268" r:id="rId9"/>
    <p:sldId id="278" r:id="rId10"/>
    <p:sldId id="263" r:id="rId11"/>
    <p:sldId id="273" r:id="rId12"/>
    <p:sldId id="274" r:id="rId13"/>
    <p:sldId id="275" r:id="rId14"/>
    <p:sldId id="27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54" autoAdjust="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CE6767-D567-4CBE-B6FA-1A37A1ADC0D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7CDC39-75C0-4D4F-BBA1-2A04B1452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° Ð¨Ð¸ÑÐºÐ¸Ð½Ð° &quot;Ð¡Ð¾ÑÐ½Ñ, Ð¾ÑÐ²ÐµÑÐµÐ½Ð½ÑÐµ ÑÐ¾Ð»Ð½ÑÐµÐ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5177757" cy="46599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Картина И.И. Шишкина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"Сосны, освещенные солнцем"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700808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Музей: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Третьяковская галерея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1886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77153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1) Не формируют цветков и плодов;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Семена не прикрыты стенками плода, они расположены в шишках, на чешуях, то есть голо;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3) Жизненная форма – деревья, кустарники;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Листья видоизмененные (иголки – хвоинки)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5) Разнополые; оплодотворение без участия воды; мужские гаметы – спермии, женские – яйцеклетки; размножение с помощью семян.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Общая характеристика отдела Голосеменные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Выполните задания:</a:t>
            </a:r>
            <a:endParaRPr lang="ru-RU" sz="24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Выбери лишнее: </a:t>
            </a:r>
            <a:r>
              <a:rPr lang="ru-RU" sz="2400" dirty="0" smtClean="0"/>
              <a:t>1.Кедр    2.Хвощ      3. Сосна      4.Ель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 Голосеменные размножаются:  </a:t>
            </a:r>
            <a:r>
              <a:rPr lang="ru-RU" sz="2400" dirty="0" smtClean="0"/>
              <a:t>1.Плодами     2.Спорами      3.Семенами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C00000"/>
                </a:solidFill>
              </a:rPr>
              <a:t> Какая веточка соответствует лиственнице? </a:t>
            </a:r>
          </a:p>
          <a:p>
            <a:pPr marL="342900" indent="-342900"/>
            <a:endParaRPr lang="ru-RU" sz="2400" dirty="0"/>
          </a:p>
        </p:txBody>
      </p:sp>
      <p:pic>
        <p:nvPicPr>
          <p:cNvPr id="4" name="Picture 5" descr="Хвоя лиственницы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2143140" cy="23002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3" descr="Хвоя сосны сибирской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71810"/>
            <a:ext cx="1785950" cy="232410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" descr="Хвоя пихты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071810"/>
            <a:ext cx="1643074" cy="22812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Хвоя ель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286124"/>
            <a:ext cx="2033599" cy="201930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26431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26431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26431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4) Сколько лет созревают семена у сосны?         </a:t>
            </a:r>
            <a:r>
              <a:rPr lang="ru-RU" sz="2400" dirty="0" smtClean="0"/>
              <a:t>1) 3 года        2) 2 года        3)  1 год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5) Найдите можжевельник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Picture 5" descr="Ель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1857388" cy="25479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8" descr="Можжевельник обыкновенный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00240"/>
            <a:ext cx="1643074" cy="2486037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7" descr="Кипарис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1957397" cy="25479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157161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1                                       2                                 3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643446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6) Хвоинки опадают на зиму у: </a:t>
            </a:r>
            <a:r>
              <a:rPr lang="ru-RU" sz="2400" dirty="0" smtClean="0"/>
              <a:t>1.Пихты  2.Лиственницы  3.Туи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7) Отдел Голосеменные получили такое название так как: </a:t>
            </a:r>
            <a:r>
              <a:rPr lang="ru-RU" sz="2400" dirty="0" smtClean="0"/>
              <a:t>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400" dirty="0" smtClean="0"/>
              <a:t>1.Имеют плоды      2.Семена лежат открыто на поверхности чешуи   3.Не имеют цветков 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8) Голосеменные имеют огромное преимущество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перед споровыми так как: </a:t>
            </a:r>
          </a:p>
          <a:p>
            <a:r>
              <a:rPr lang="ru-RU" sz="2400" dirty="0" smtClean="0"/>
              <a:t>1.Иголки защищают от мороза                                                                               2.Семена имеют запас питательных веществ                                                           3.Выделяют фитонциды.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9) Установите последовательность процесса размножения у голосеменных:  </a:t>
            </a:r>
          </a:p>
          <a:p>
            <a:r>
              <a:rPr lang="ru-RU" sz="2400" dirty="0" smtClean="0"/>
              <a:t>1.Оплодотворение.                                                                                    2.Образование гамет.                                                                                              3.Созревание семян.                                                                                         4.Закупоривание шишки смолой.                                                                  5.Прорастание семени.                                                                                               6.Развитие женских и мужских шишек.                                                                    1)1,6,3,4,5,2             2)4,3,2,1,6,5          3)6,2,1,4,3,5 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67151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Проверяем!</a:t>
            </a:r>
          </a:p>
          <a:p>
            <a:endParaRPr lang="ru-RU" sz="2800" dirty="0" smtClean="0"/>
          </a:p>
          <a:p>
            <a:r>
              <a:rPr lang="ru-RU" sz="2800" dirty="0" smtClean="0"/>
              <a:t>1 – 2</a:t>
            </a:r>
          </a:p>
          <a:p>
            <a:r>
              <a:rPr lang="ru-RU" sz="2800" dirty="0" smtClean="0"/>
              <a:t>2 – 3</a:t>
            </a:r>
          </a:p>
          <a:p>
            <a:r>
              <a:rPr lang="ru-RU" sz="2800" dirty="0" smtClean="0"/>
              <a:t>3 – 2</a:t>
            </a:r>
          </a:p>
          <a:p>
            <a:r>
              <a:rPr lang="ru-RU" sz="2800" dirty="0" smtClean="0"/>
              <a:t>4 – 2</a:t>
            </a:r>
          </a:p>
          <a:p>
            <a:r>
              <a:rPr lang="ru-RU" sz="2800" dirty="0" smtClean="0"/>
              <a:t>5 – 2</a:t>
            </a:r>
          </a:p>
          <a:p>
            <a:r>
              <a:rPr lang="ru-RU" sz="2800" dirty="0" smtClean="0"/>
              <a:t>6 – 2</a:t>
            </a:r>
          </a:p>
          <a:p>
            <a:r>
              <a:rPr lang="ru-RU" sz="2800" dirty="0" smtClean="0"/>
              <a:t>7 – 2</a:t>
            </a:r>
          </a:p>
          <a:p>
            <a:r>
              <a:rPr lang="ru-RU" sz="2800" dirty="0" smtClean="0"/>
              <a:t>8 – 2</a:t>
            </a:r>
          </a:p>
          <a:p>
            <a:r>
              <a:rPr lang="ru-RU" sz="2800" dirty="0" smtClean="0"/>
              <a:t>9 - 3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Домашнее задание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§ 23 прочитать, с.129 ответить на вопросы 1 – 4 устно;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Подготовить сообщение о роли хвойных растений в природе и жизни человека. 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f1a93cb2974ad60f261092034b89d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5664629" cy="4248472"/>
          </a:xfr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Тема урока:</a:t>
            </a:r>
          </a:p>
          <a:p>
            <a:endParaRPr lang="ru-RU" u="sng" dirty="0" smtClean="0"/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Отдел Голосеменные растения. Общая характеристика и значение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3816424" cy="50511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около 700 видов;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Произошли от папоротников, вымерших в начале каменноугольного периода;</a:t>
            </a:r>
          </a:p>
          <a:p>
            <a:pPr>
              <a:lnSpc>
                <a:spcPct val="150000"/>
              </a:lnSpc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7" descr="3d90c3393019ddfb33741d9b919274d1_i-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3744416" cy="3549038"/>
          </a:xfrm>
        </p:spPr>
      </p:pic>
      <p:sp>
        <p:nvSpPr>
          <p:cNvPr id="7" name="TextBox 6"/>
          <p:cNvSpPr txBox="1"/>
          <p:nvPr/>
        </p:nvSpPr>
        <p:spPr>
          <a:xfrm>
            <a:off x="1285852" y="35716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Голосеменные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DE516-E7A9-46C8-A9BA-61208B254F92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148" name="Содержимое 8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1214438"/>
            <a:ext cx="2714625" cy="2606675"/>
          </a:xfrm>
          <a:noFill/>
        </p:spPr>
      </p:pic>
      <p:pic>
        <p:nvPicPr>
          <p:cNvPr id="6149" name="Рисунок 9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250031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0" descr="Рисунок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3929063"/>
            <a:ext cx="1831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1" descr="Рисунок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643063"/>
            <a:ext cx="2500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4046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ветвях развиваются шишки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620688"/>
            <a:ext cx="3278709" cy="47148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Шишка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это видоизмененный побег,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состоящий из </a:t>
            </a:r>
          </a:p>
          <a:p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оси </a:t>
            </a:r>
          </a:p>
          <a:p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чешуй.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чешуях - </a:t>
            </a: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семена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8EA3D-E760-4918-A109-256218F195A6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7172" name="Picture 5" descr="I:\презентация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430836" cy="46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2e745c7147993d2f29bc374bbfd0386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7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7248A-C2D1-410F-89BC-EE31A3E99428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0" y="21429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Жизненные формы голосеменных растений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5" descr="I:\презентация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358063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0A6B0-74ED-4A77-B754-5E7121F771F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0" y="214313"/>
            <a:ext cx="864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Жизненные формы голосеменных растений</a:t>
            </a:r>
            <a:r>
              <a:rPr lang="ru-RU" altLang="ru-RU" sz="3200" b="1" dirty="0" smtClean="0">
                <a:latin typeface="Calibri" pitchFamily="34" charset="0"/>
              </a:rPr>
              <a:t>.</a:t>
            </a:r>
            <a:endParaRPr lang="ru-RU" altLang="ru-RU" sz="3200" b="1" dirty="0">
              <a:latin typeface="Calibri" pitchFamily="34" charset="0"/>
            </a:endParaRPr>
          </a:p>
        </p:txBody>
      </p:sp>
      <p:pic>
        <p:nvPicPr>
          <p:cNvPr id="11268" name="Picture 5" descr="I:\презентация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15962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1124744"/>
            <a:ext cx="73448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 каких представителях голосеменных идет речь в тексте?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Все ли Голосеменные произрастают в одинаковых условиях? Какие это условия, на каких почвах?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Какова продолжительность жизни этих видов?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Каково значение Голосеменных для человека и в природе?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ОТВЕТЬТЕ НА ВОПРОСЫ, ИЗУЧИВ ТЕКСТ НА СТР. 128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406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Владимирский государственный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ГОЛОСЕМЕННЫЕ РАСТЕНИЯ</dc:title>
  <dc:creator>abyulov</dc:creator>
  <cp:lastModifiedBy>1</cp:lastModifiedBy>
  <cp:revision>43</cp:revision>
  <dcterms:created xsi:type="dcterms:W3CDTF">2016-10-26T10:37:29Z</dcterms:created>
  <dcterms:modified xsi:type="dcterms:W3CDTF">2019-09-12T09:49:13Z</dcterms:modified>
</cp:coreProperties>
</file>