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2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84C3A-200F-4001-9E2A-A3055919742E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6E464-573A-4FF6-8756-334F183C93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383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32" y="0"/>
            <a:ext cx="4721221" cy="5143500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3024336" cy="864095"/>
          </a:xfrm>
          <a:ln>
            <a:noFill/>
          </a:ln>
        </p:spPr>
        <p:txBody>
          <a:bodyPr>
            <a:normAutofit fontScale="90000"/>
          </a:bodyPr>
          <a:lstStyle/>
          <a:p>
            <a:pPr algn="just"/>
            <a:r>
              <a:rPr lang="ru-RU" sz="1800" b="1" dirty="0" smtClean="0">
                <a:ln>
                  <a:solidFill>
                    <a:schemeClr val="tx1"/>
                  </a:solidFill>
                </a:ln>
                <a:solidFill>
                  <a:srgbClr val="FF5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МИОЛОГИЯ </a:t>
            </a:r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rgbClr val="FF5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700" dirty="0" smtClean="0">
                <a:solidFill>
                  <a:sysClr val="windowText" lastClr="0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это наука о </a:t>
            </a:r>
            <a:r>
              <a:rPr lang="ru-RU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______________________________________________________.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rgbClr val="FF5A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Дуга 7"/>
          <p:cNvSpPr/>
          <p:nvPr/>
        </p:nvSpPr>
        <p:spPr>
          <a:xfrm rot="20831601">
            <a:off x="6444208" y="267494"/>
            <a:ext cx="1800200" cy="432046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100392" y="108619"/>
            <a:ext cx="900100" cy="59092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131840" y="96842"/>
            <a:ext cx="2594520" cy="917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_________________________________________________________________________________</a:t>
            </a:r>
            <a:endParaRPr lang="ru-RU" sz="1700" b="1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9" r="22882" b="1480"/>
          <a:stretch/>
        </p:blipFill>
        <p:spPr bwMode="auto">
          <a:xfrm>
            <a:off x="107503" y="917476"/>
            <a:ext cx="3312369" cy="241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1" y="3329744"/>
            <a:ext cx="331236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Какие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функции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500" dirty="0" smtClean="0">
                <a:latin typeface="Constantia" panose="02030602050306030303" pitchFamily="18" charset="0"/>
              </a:rPr>
              <a:t>выполняют поперечно-полосатые (скелетные) мышцы?</a:t>
            </a:r>
          </a:p>
          <a:p>
            <a:pPr algn="just"/>
            <a:r>
              <a:rPr lang="ru-RU" sz="1500" dirty="0" smtClean="0">
                <a:latin typeface="Constantia" panose="02030602050306030303" pitchFamily="18" charset="0"/>
              </a:rPr>
              <a:t>________________________________________________________________</a:t>
            </a:r>
          </a:p>
          <a:p>
            <a:pPr algn="just"/>
            <a:r>
              <a:rPr lang="ru-RU" sz="1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Основное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свойство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мышц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sz="1500" dirty="0" smtClean="0">
                <a:latin typeface="Constantia" panose="02030602050306030303" pitchFamily="18" charset="0"/>
              </a:rPr>
              <a:t>– это ________________________________</a:t>
            </a:r>
            <a:endParaRPr lang="ru-RU" sz="1500" dirty="0">
              <a:latin typeface="Constantia" panose="02030602050306030303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159120" y="1090196"/>
            <a:ext cx="900100" cy="59092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37353" y="1095585"/>
            <a:ext cx="900100" cy="59092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576672" y="1095586"/>
            <a:ext cx="1108587" cy="59092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 smtClean="0">
                <a:ln>
                  <a:solidFill>
                    <a:schemeClr val="tx1"/>
                  </a:solidFill>
                </a:ln>
                <a:solidFill>
                  <a:srgbClr val="FF5A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МЫШЦА</a:t>
            </a:r>
            <a:endParaRPr lang="ru-RU" sz="15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люс 13"/>
          <p:cNvSpPr/>
          <p:nvPr/>
        </p:nvSpPr>
        <p:spPr>
          <a:xfrm>
            <a:off x="4059220" y="1275606"/>
            <a:ext cx="272112" cy="288032"/>
          </a:xfrm>
          <a:prstGeom prst="mathPlus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 14"/>
          <p:cNvSpPr/>
          <p:nvPr/>
        </p:nvSpPr>
        <p:spPr>
          <a:xfrm>
            <a:off x="5270552" y="1333325"/>
            <a:ext cx="306120" cy="172593"/>
          </a:xfrm>
          <a:prstGeom prst="mathEqual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53" y="124478"/>
            <a:ext cx="2476739" cy="1511168"/>
          </a:xfrm>
          <a:prstGeom prst="rect">
            <a:avLst/>
          </a:prstGeom>
        </p:spPr>
      </p:pic>
      <p:sp>
        <p:nvSpPr>
          <p:cNvPr id="23" name="Облако 22"/>
          <p:cNvSpPr/>
          <p:nvPr/>
        </p:nvSpPr>
        <p:spPr>
          <a:xfrm>
            <a:off x="5726360" y="123478"/>
            <a:ext cx="1797968" cy="972108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Сколько мышц в моем теле?</a:t>
            </a:r>
            <a:endParaRPr lang="ru-RU" sz="1500" dirty="0">
              <a:solidFill>
                <a:schemeClr val="tx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59121" y="1686507"/>
            <a:ext cx="5841372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СКЕЛЕТНЫХ МЫШЦ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rgbClr val="FF5A33"/>
              </a:solidFill>
              <a:effectLst/>
              <a:latin typeface="Comic Sans MS" panose="030F0702030302020204" pitchFamily="66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H="1">
            <a:off x="4059220" y="1855784"/>
            <a:ext cx="3698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059220" y="1855784"/>
            <a:ext cx="0" cy="29482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3426499" y="2431473"/>
            <a:ext cx="1473285" cy="36170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ШЕИ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3437251" y="2852979"/>
            <a:ext cx="1473285" cy="35528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СПИНЫ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4787403" y="2176060"/>
            <a:ext cx="288094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Заголовок 1"/>
          <p:cNvSpPr txBox="1">
            <a:spLocks/>
          </p:cNvSpPr>
          <p:nvPr/>
        </p:nvSpPr>
        <p:spPr>
          <a:xfrm>
            <a:off x="5264570" y="1995208"/>
            <a:ext cx="1615828" cy="36170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7344308" y="1995208"/>
            <a:ext cx="1629492" cy="36170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3415748" y="1982079"/>
            <a:ext cx="1494788" cy="36170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ГОЛОВЫ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H="1">
            <a:off x="4643388" y="3529064"/>
            <a:ext cx="32409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Заголовок 1"/>
          <p:cNvSpPr txBox="1">
            <a:spLocks/>
          </p:cNvSpPr>
          <p:nvPr/>
        </p:nvSpPr>
        <p:spPr>
          <a:xfrm>
            <a:off x="3458633" y="3329744"/>
            <a:ext cx="1473285" cy="35528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ЖИВОТА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7344308" y="3310367"/>
            <a:ext cx="1615828" cy="36170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5323051" y="3310367"/>
            <a:ext cx="1615828" cy="36170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4787403" y="4078945"/>
            <a:ext cx="32409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Заголовок 1"/>
          <p:cNvSpPr txBox="1">
            <a:spLocks/>
          </p:cNvSpPr>
          <p:nvPr/>
        </p:nvSpPr>
        <p:spPr>
          <a:xfrm>
            <a:off x="5323051" y="3898093"/>
            <a:ext cx="1615828" cy="36170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7351140" y="3898093"/>
            <a:ext cx="1615828" cy="36170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3458632" y="3795886"/>
            <a:ext cx="1473285" cy="56611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ПЛЕЧЕВОГО ПОЯСА И РУКИ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4787403" y="4803998"/>
            <a:ext cx="32409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Заголовок 1"/>
          <p:cNvSpPr txBox="1">
            <a:spLocks/>
          </p:cNvSpPr>
          <p:nvPr/>
        </p:nvSpPr>
        <p:spPr>
          <a:xfrm>
            <a:off x="3458631" y="4465520"/>
            <a:ext cx="1473285" cy="566119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ТАЗОВОГО ПОЯСА И НОГИ</a:t>
            </a:r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5323051" y="4557270"/>
            <a:ext cx="1615828" cy="36170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7344308" y="4557270"/>
            <a:ext cx="1615828" cy="361704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5270552" y="2431473"/>
            <a:ext cx="3703248" cy="77679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300425" y="2542869"/>
            <a:ext cx="36313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 чем особенность </a:t>
            </a:r>
            <a:r>
              <a:rPr lang="ru-RU" sz="1500" dirty="0" smtClean="0">
                <a:latin typeface="Constantia" panose="02030602050306030303" pitchFamily="18" charset="0"/>
              </a:rPr>
              <a:t>круговых мышц рта? ____________________________________</a:t>
            </a:r>
            <a:endParaRPr lang="ru-RU" sz="15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2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66</Words>
  <Application>Microsoft Office PowerPoint</Application>
  <PresentationFormat>Экран (16:9)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МИОЛОГИЯ – это наука о  ______________________________________________________.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2025-08-06T08:08:18Z</dcterms:created>
  <dcterms:modified xsi:type="dcterms:W3CDTF">2025-11-02T11:42:42Z</dcterms:modified>
</cp:coreProperties>
</file>