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CCFDDC-A49A-4274-9E85-7ED02779E6C1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1B7C48-1499-4497-8322-FABA6E0E762F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Географическая широта</a:t>
          </a:r>
        </a:p>
      </dgm:t>
    </dgm:pt>
    <dgm:pt modelId="{2924A2B3-93CC-4027-8A20-1576474C7900}" type="parTrans" cxnId="{4467F21D-649F-4649-96D0-493A496CCB31}">
      <dgm:prSet/>
      <dgm:spPr/>
      <dgm:t>
        <a:bodyPr/>
        <a:lstStyle/>
        <a:p>
          <a:endParaRPr lang="ru-RU"/>
        </a:p>
      </dgm:t>
    </dgm:pt>
    <dgm:pt modelId="{0D8F1448-BB96-455D-BA31-71EDF46DB698}" type="sibTrans" cxnId="{4467F21D-649F-4649-96D0-493A496CCB31}">
      <dgm:prSet/>
      <dgm:spPr/>
      <dgm:t>
        <a:bodyPr/>
        <a:lstStyle/>
        <a:p>
          <a:endParaRPr lang="ru-RU"/>
        </a:p>
      </dgm:t>
    </dgm:pt>
    <dgm:pt modelId="{362D0D59-E979-4503-8078-A406408F8FE8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Сев. и Юж.</a:t>
          </a:r>
        </a:p>
      </dgm:t>
    </dgm:pt>
    <dgm:pt modelId="{3D399ED0-6983-4FEF-BCE2-1E8201FC8E64}" type="parTrans" cxnId="{04B77CD6-9062-4019-B842-3579DDDF59CD}">
      <dgm:prSet/>
      <dgm:spPr/>
      <dgm:t>
        <a:bodyPr/>
        <a:lstStyle/>
        <a:p>
          <a:endParaRPr lang="ru-RU"/>
        </a:p>
      </dgm:t>
    </dgm:pt>
    <dgm:pt modelId="{5C8026B9-3CF1-453B-ABAE-2DE58448A5B8}" type="sibTrans" cxnId="{04B77CD6-9062-4019-B842-3579DDDF59CD}">
      <dgm:prSet/>
      <dgm:spPr/>
      <dgm:t>
        <a:bodyPr/>
        <a:lstStyle/>
        <a:p>
          <a:endParaRPr lang="ru-RU"/>
        </a:p>
      </dgm:t>
    </dgm:pt>
    <dgm:pt modelId="{7A7EF9AA-7E3C-46C1-9A94-1FAA2913E945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с.ш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 и </a:t>
          </a:r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ю.ш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76DE3925-F769-4CB1-85BE-0D4B333C311B}" type="parTrans" cxnId="{D5603AF3-37FE-4CBC-9E06-B2536E3A331C}">
      <dgm:prSet/>
      <dgm:spPr/>
      <dgm:t>
        <a:bodyPr/>
        <a:lstStyle/>
        <a:p>
          <a:endParaRPr lang="ru-RU"/>
        </a:p>
      </dgm:t>
    </dgm:pt>
    <dgm:pt modelId="{F38ECC81-F1B2-454D-A7C3-2D6698CCBC18}" type="sibTrans" cxnId="{D5603AF3-37FE-4CBC-9E06-B2536E3A331C}">
      <dgm:prSet/>
      <dgm:spPr/>
      <dgm:t>
        <a:bodyPr/>
        <a:lstStyle/>
        <a:p>
          <a:endParaRPr lang="ru-RU"/>
        </a:p>
      </dgm:t>
    </dgm:pt>
    <dgm:pt modelId="{B8D89493-5956-4F00-843F-E48EC1772DAE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от 0 градусов до 90 градусов</a:t>
          </a:r>
        </a:p>
      </dgm:t>
    </dgm:pt>
    <dgm:pt modelId="{8735C529-7343-43AB-9BED-1177BADA9396}" type="parTrans" cxnId="{E3695565-71C3-4F32-89C6-0CDDAFB04305}">
      <dgm:prSet/>
      <dgm:spPr/>
      <dgm:t>
        <a:bodyPr/>
        <a:lstStyle/>
        <a:p>
          <a:endParaRPr lang="ru-RU"/>
        </a:p>
      </dgm:t>
    </dgm:pt>
    <dgm:pt modelId="{C82EA2DC-2855-4FE7-B750-EBBB028EBD45}" type="sibTrans" cxnId="{E3695565-71C3-4F32-89C6-0CDDAFB04305}">
      <dgm:prSet/>
      <dgm:spPr/>
      <dgm:t>
        <a:bodyPr/>
        <a:lstStyle/>
        <a:p>
          <a:endParaRPr lang="ru-RU"/>
        </a:p>
      </dgm:t>
    </dgm:pt>
    <dgm:pt modelId="{1B6C96B5-F845-4CC2-9ED6-FFE39A677C6A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линии параллели</a:t>
          </a:r>
        </a:p>
      </dgm:t>
    </dgm:pt>
    <dgm:pt modelId="{0BE48438-2C31-4813-95A0-0295CEF500E5}" type="parTrans" cxnId="{DAE67AEC-C5BA-495B-AAE3-C397937BD26E}">
      <dgm:prSet/>
      <dgm:spPr/>
      <dgm:t>
        <a:bodyPr/>
        <a:lstStyle/>
        <a:p>
          <a:endParaRPr lang="ru-RU"/>
        </a:p>
      </dgm:t>
    </dgm:pt>
    <dgm:pt modelId="{6D39AA0C-2D13-49CC-82AE-D48770DEE692}" type="sibTrans" cxnId="{DAE67AEC-C5BA-495B-AAE3-C397937BD26E}">
      <dgm:prSet/>
      <dgm:spPr/>
      <dgm:t>
        <a:bodyPr/>
        <a:lstStyle/>
        <a:p>
          <a:endParaRPr lang="ru-RU"/>
        </a:p>
      </dgm:t>
    </dgm:pt>
    <dgm:pt modelId="{E51C2426-E3F0-433A-9688-F11ABE9C8A7A}" type="pres">
      <dgm:prSet presAssocID="{11CCFDDC-A49A-4274-9E85-7ED02779E6C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FA269BC-1F58-4E89-852E-22F2CE7CEB8A}" type="pres">
      <dgm:prSet presAssocID="{4F1B7C48-1499-4497-8322-FABA6E0E762F}" presName="centerShape" presStyleLbl="node0" presStyleIdx="0" presStyleCnt="1" custScaleX="157817" custScaleY="132858"/>
      <dgm:spPr/>
    </dgm:pt>
    <dgm:pt modelId="{CE5CA177-4508-474E-9758-4AE7C397BCF2}" type="pres">
      <dgm:prSet presAssocID="{362D0D59-E979-4503-8078-A406408F8FE8}" presName="node" presStyleLbl="node1" presStyleIdx="0" presStyleCnt="4" custScaleX="152254" custScaleY="132858">
        <dgm:presLayoutVars>
          <dgm:bulletEnabled val="1"/>
        </dgm:presLayoutVars>
      </dgm:prSet>
      <dgm:spPr/>
    </dgm:pt>
    <dgm:pt modelId="{4BD600C4-1160-4208-9E92-85CAB04D3A9A}" type="pres">
      <dgm:prSet presAssocID="{362D0D59-E979-4503-8078-A406408F8FE8}" presName="dummy" presStyleCnt="0"/>
      <dgm:spPr/>
    </dgm:pt>
    <dgm:pt modelId="{AE151FB0-EE34-4115-AE12-E47DBEB22AED}" type="pres">
      <dgm:prSet presAssocID="{5C8026B9-3CF1-453B-ABAE-2DE58448A5B8}" presName="sibTrans" presStyleLbl="sibTrans2D1" presStyleIdx="0" presStyleCnt="4"/>
      <dgm:spPr/>
    </dgm:pt>
    <dgm:pt modelId="{35ADFE7F-4E1F-41F4-9275-F47A971C0CBA}" type="pres">
      <dgm:prSet presAssocID="{7A7EF9AA-7E3C-46C1-9A94-1FAA2913E945}" presName="node" presStyleLbl="node1" presStyleIdx="1" presStyleCnt="4" custScaleX="152254" custScaleY="132858">
        <dgm:presLayoutVars>
          <dgm:bulletEnabled val="1"/>
        </dgm:presLayoutVars>
      </dgm:prSet>
      <dgm:spPr/>
    </dgm:pt>
    <dgm:pt modelId="{3F324659-BC6F-4DC1-AC6E-8F028BABDDF0}" type="pres">
      <dgm:prSet presAssocID="{7A7EF9AA-7E3C-46C1-9A94-1FAA2913E945}" presName="dummy" presStyleCnt="0"/>
      <dgm:spPr/>
    </dgm:pt>
    <dgm:pt modelId="{12477CBF-48C4-4E2A-B81D-2D5FBE74FE75}" type="pres">
      <dgm:prSet presAssocID="{F38ECC81-F1B2-454D-A7C3-2D6698CCBC18}" presName="sibTrans" presStyleLbl="sibTrans2D1" presStyleIdx="1" presStyleCnt="4"/>
      <dgm:spPr/>
    </dgm:pt>
    <dgm:pt modelId="{D2BF57ED-96C1-4FDE-B812-65FD1DF641B5}" type="pres">
      <dgm:prSet presAssocID="{B8D89493-5956-4F00-843F-E48EC1772DAE}" presName="node" presStyleLbl="node1" presStyleIdx="2" presStyleCnt="4" custScaleX="152254" custScaleY="132858">
        <dgm:presLayoutVars>
          <dgm:bulletEnabled val="1"/>
        </dgm:presLayoutVars>
      </dgm:prSet>
      <dgm:spPr/>
    </dgm:pt>
    <dgm:pt modelId="{02BD82DE-3DB6-41F7-A2A0-1A583EB9C58E}" type="pres">
      <dgm:prSet presAssocID="{B8D89493-5956-4F00-843F-E48EC1772DAE}" presName="dummy" presStyleCnt="0"/>
      <dgm:spPr/>
    </dgm:pt>
    <dgm:pt modelId="{8BB719EE-59F8-444E-B70A-8955E72EB9F6}" type="pres">
      <dgm:prSet presAssocID="{C82EA2DC-2855-4FE7-B750-EBBB028EBD45}" presName="sibTrans" presStyleLbl="sibTrans2D1" presStyleIdx="2" presStyleCnt="4"/>
      <dgm:spPr/>
    </dgm:pt>
    <dgm:pt modelId="{BBB6EE88-5C0F-4E3D-B4DE-FF72315EFEF3}" type="pres">
      <dgm:prSet presAssocID="{1B6C96B5-F845-4CC2-9ED6-FFE39A677C6A}" presName="node" presStyleLbl="node1" presStyleIdx="3" presStyleCnt="4" custScaleX="152254" custScaleY="132858">
        <dgm:presLayoutVars>
          <dgm:bulletEnabled val="1"/>
        </dgm:presLayoutVars>
      </dgm:prSet>
      <dgm:spPr/>
    </dgm:pt>
    <dgm:pt modelId="{3EFA4E84-F7F0-413A-B9D4-316F0A8B6F7E}" type="pres">
      <dgm:prSet presAssocID="{1B6C96B5-F845-4CC2-9ED6-FFE39A677C6A}" presName="dummy" presStyleCnt="0"/>
      <dgm:spPr/>
    </dgm:pt>
    <dgm:pt modelId="{421B7623-F71E-4057-A441-EBBB7CD34552}" type="pres">
      <dgm:prSet presAssocID="{6D39AA0C-2D13-49CC-82AE-D48770DEE692}" presName="sibTrans" presStyleLbl="sibTrans2D1" presStyleIdx="3" presStyleCnt="4"/>
      <dgm:spPr/>
    </dgm:pt>
  </dgm:ptLst>
  <dgm:cxnLst>
    <dgm:cxn modelId="{4467F21D-649F-4649-96D0-493A496CCB31}" srcId="{11CCFDDC-A49A-4274-9E85-7ED02779E6C1}" destId="{4F1B7C48-1499-4497-8322-FABA6E0E762F}" srcOrd="0" destOrd="0" parTransId="{2924A2B3-93CC-4027-8A20-1576474C7900}" sibTransId="{0D8F1448-BB96-455D-BA31-71EDF46DB698}"/>
    <dgm:cxn modelId="{E3695565-71C3-4F32-89C6-0CDDAFB04305}" srcId="{4F1B7C48-1499-4497-8322-FABA6E0E762F}" destId="{B8D89493-5956-4F00-843F-E48EC1772DAE}" srcOrd="2" destOrd="0" parTransId="{8735C529-7343-43AB-9BED-1177BADA9396}" sibTransId="{C82EA2DC-2855-4FE7-B750-EBBB028EBD45}"/>
    <dgm:cxn modelId="{07A9E86A-39DA-4EBE-83A1-85CD931E0A18}" type="presOf" srcId="{B8D89493-5956-4F00-843F-E48EC1772DAE}" destId="{D2BF57ED-96C1-4FDE-B812-65FD1DF641B5}" srcOrd="0" destOrd="0" presId="urn:microsoft.com/office/officeart/2005/8/layout/radial6"/>
    <dgm:cxn modelId="{83CB686F-C335-4167-A9AE-630AAE171AFA}" type="presOf" srcId="{11CCFDDC-A49A-4274-9E85-7ED02779E6C1}" destId="{E51C2426-E3F0-433A-9688-F11ABE9C8A7A}" srcOrd="0" destOrd="0" presId="urn:microsoft.com/office/officeart/2005/8/layout/radial6"/>
    <dgm:cxn modelId="{4A747D59-0BE0-46DA-BDB9-8723BF4BB0EA}" type="presOf" srcId="{F38ECC81-F1B2-454D-A7C3-2D6698CCBC18}" destId="{12477CBF-48C4-4E2A-B81D-2D5FBE74FE75}" srcOrd="0" destOrd="0" presId="urn:microsoft.com/office/officeart/2005/8/layout/radial6"/>
    <dgm:cxn modelId="{0FDF1E89-6D4D-421C-AD9B-6AE651B82701}" type="presOf" srcId="{6D39AA0C-2D13-49CC-82AE-D48770DEE692}" destId="{421B7623-F71E-4057-A441-EBBB7CD34552}" srcOrd="0" destOrd="0" presId="urn:microsoft.com/office/officeart/2005/8/layout/radial6"/>
    <dgm:cxn modelId="{5B7BCE94-CEB7-4534-98BA-0B30C9EFBCFC}" type="presOf" srcId="{C82EA2DC-2855-4FE7-B750-EBBB028EBD45}" destId="{8BB719EE-59F8-444E-B70A-8955E72EB9F6}" srcOrd="0" destOrd="0" presId="urn:microsoft.com/office/officeart/2005/8/layout/radial6"/>
    <dgm:cxn modelId="{BB2CA9B9-720A-493F-AD5D-9C61FA51A74A}" type="presOf" srcId="{7A7EF9AA-7E3C-46C1-9A94-1FAA2913E945}" destId="{35ADFE7F-4E1F-41F4-9275-F47A971C0CBA}" srcOrd="0" destOrd="0" presId="urn:microsoft.com/office/officeart/2005/8/layout/radial6"/>
    <dgm:cxn modelId="{8380AFBA-8DC2-493D-B95E-9BF7DF459141}" type="presOf" srcId="{5C8026B9-3CF1-453B-ABAE-2DE58448A5B8}" destId="{AE151FB0-EE34-4115-AE12-E47DBEB22AED}" srcOrd="0" destOrd="0" presId="urn:microsoft.com/office/officeart/2005/8/layout/radial6"/>
    <dgm:cxn modelId="{1CDCF3CF-91D0-4A01-A070-572ECF4EF2D0}" type="presOf" srcId="{362D0D59-E979-4503-8078-A406408F8FE8}" destId="{CE5CA177-4508-474E-9758-4AE7C397BCF2}" srcOrd="0" destOrd="0" presId="urn:microsoft.com/office/officeart/2005/8/layout/radial6"/>
    <dgm:cxn modelId="{2F9507D4-7CCF-4839-909D-9EB25E21665B}" type="presOf" srcId="{4F1B7C48-1499-4497-8322-FABA6E0E762F}" destId="{0FA269BC-1F58-4E89-852E-22F2CE7CEB8A}" srcOrd="0" destOrd="0" presId="urn:microsoft.com/office/officeart/2005/8/layout/radial6"/>
    <dgm:cxn modelId="{04B77CD6-9062-4019-B842-3579DDDF59CD}" srcId="{4F1B7C48-1499-4497-8322-FABA6E0E762F}" destId="{362D0D59-E979-4503-8078-A406408F8FE8}" srcOrd="0" destOrd="0" parTransId="{3D399ED0-6983-4FEF-BCE2-1E8201FC8E64}" sibTransId="{5C8026B9-3CF1-453B-ABAE-2DE58448A5B8}"/>
    <dgm:cxn modelId="{EC0100D7-C775-4D18-B675-2E4CCCE79ACF}" type="presOf" srcId="{1B6C96B5-F845-4CC2-9ED6-FFE39A677C6A}" destId="{BBB6EE88-5C0F-4E3D-B4DE-FF72315EFEF3}" srcOrd="0" destOrd="0" presId="urn:microsoft.com/office/officeart/2005/8/layout/radial6"/>
    <dgm:cxn modelId="{DAE67AEC-C5BA-495B-AAE3-C397937BD26E}" srcId="{4F1B7C48-1499-4497-8322-FABA6E0E762F}" destId="{1B6C96B5-F845-4CC2-9ED6-FFE39A677C6A}" srcOrd="3" destOrd="0" parTransId="{0BE48438-2C31-4813-95A0-0295CEF500E5}" sibTransId="{6D39AA0C-2D13-49CC-82AE-D48770DEE692}"/>
    <dgm:cxn modelId="{D5603AF3-37FE-4CBC-9E06-B2536E3A331C}" srcId="{4F1B7C48-1499-4497-8322-FABA6E0E762F}" destId="{7A7EF9AA-7E3C-46C1-9A94-1FAA2913E945}" srcOrd="1" destOrd="0" parTransId="{76DE3925-F769-4CB1-85BE-0D4B333C311B}" sibTransId="{F38ECC81-F1B2-454D-A7C3-2D6698CCBC18}"/>
    <dgm:cxn modelId="{30096C09-3651-4E0B-AF17-0C494F88190A}" type="presParOf" srcId="{E51C2426-E3F0-433A-9688-F11ABE9C8A7A}" destId="{0FA269BC-1F58-4E89-852E-22F2CE7CEB8A}" srcOrd="0" destOrd="0" presId="urn:microsoft.com/office/officeart/2005/8/layout/radial6"/>
    <dgm:cxn modelId="{2F146757-D68C-414F-B642-C5BD214BA57E}" type="presParOf" srcId="{E51C2426-E3F0-433A-9688-F11ABE9C8A7A}" destId="{CE5CA177-4508-474E-9758-4AE7C397BCF2}" srcOrd="1" destOrd="0" presId="urn:microsoft.com/office/officeart/2005/8/layout/radial6"/>
    <dgm:cxn modelId="{96D3FF47-CFB4-4B15-96DD-63BF48CF67C4}" type="presParOf" srcId="{E51C2426-E3F0-433A-9688-F11ABE9C8A7A}" destId="{4BD600C4-1160-4208-9E92-85CAB04D3A9A}" srcOrd="2" destOrd="0" presId="urn:microsoft.com/office/officeart/2005/8/layout/radial6"/>
    <dgm:cxn modelId="{B787A0D8-CA75-4A43-8894-CD1BF458F719}" type="presParOf" srcId="{E51C2426-E3F0-433A-9688-F11ABE9C8A7A}" destId="{AE151FB0-EE34-4115-AE12-E47DBEB22AED}" srcOrd="3" destOrd="0" presId="urn:microsoft.com/office/officeart/2005/8/layout/radial6"/>
    <dgm:cxn modelId="{12327DA0-4A95-40BB-AA3F-95B8049C336F}" type="presParOf" srcId="{E51C2426-E3F0-433A-9688-F11ABE9C8A7A}" destId="{35ADFE7F-4E1F-41F4-9275-F47A971C0CBA}" srcOrd="4" destOrd="0" presId="urn:microsoft.com/office/officeart/2005/8/layout/radial6"/>
    <dgm:cxn modelId="{833010F1-23C5-4BB8-B994-C4D5D9FD89BF}" type="presParOf" srcId="{E51C2426-E3F0-433A-9688-F11ABE9C8A7A}" destId="{3F324659-BC6F-4DC1-AC6E-8F028BABDDF0}" srcOrd="5" destOrd="0" presId="urn:microsoft.com/office/officeart/2005/8/layout/radial6"/>
    <dgm:cxn modelId="{CDAAC87B-2E2D-4DC1-80BD-83E6B17ABF31}" type="presParOf" srcId="{E51C2426-E3F0-433A-9688-F11ABE9C8A7A}" destId="{12477CBF-48C4-4E2A-B81D-2D5FBE74FE75}" srcOrd="6" destOrd="0" presId="urn:microsoft.com/office/officeart/2005/8/layout/radial6"/>
    <dgm:cxn modelId="{E085479C-2A24-487F-9AF0-C370CE779B5A}" type="presParOf" srcId="{E51C2426-E3F0-433A-9688-F11ABE9C8A7A}" destId="{D2BF57ED-96C1-4FDE-B812-65FD1DF641B5}" srcOrd="7" destOrd="0" presId="urn:microsoft.com/office/officeart/2005/8/layout/radial6"/>
    <dgm:cxn modelId="{8D36A257-0A9B-4CFA-A85F-166E82EC190A}" type="presParOf" srcId="{E51C2426-E3F0-433A-9688-F11ABE9C8A7A}" destId="{02BD82DE-3DB6-41F7-A2A0-1A583EB9C58E}" srcOrd="8" destOrd="0" presId="urn:microsoft.com/office/officeart/2005/8/layout/radial6"/>
    <dgm:cxn modelId="{2F971595-426B-4169-B3C7-92930D5DBE79}" type="presParOf" srcId="{E51C2426-E3F0-433A-9688-F11ABE9C8A7A}" destId="{8BB719EE-59F8-444E-B70A-8955E72EB9F6}" srcOrd="9" destOrd="0" presId="urn:microsoft.com/office/officeart/2005/8/layout/radial6"/>
    <dgm:cxn modelId="{4DB65257-E6FE-44A5-BADD-6DBB2269CC4B}" type="presParOf" srcId="{E51C2426-E3F0-433A-9688-F11ABE9C8A7A}" destId="{BBB6EE88-5C0F-4E3D-B4DE-FF72315EFEF3}" srcOrd="10" destOrd="0" presId="urn:microsoft.com/office/officeart/2005/8/layout/radial6"/>
    <dgm:cxn modelId="{102D17E9-CADB-449C-9C59-B5B4645A5F22}" type="presParOf" srcId="{E51C2426-E3F0-433A-9688-F11ABE9C8A7A}" destId="{3EFA4E84-F7F0-413A-B9D4-316F0A8B6F7E}" srcOrd="11" destOrd="0" presId="urn:microsoft.com/office/officeart/2005/8/layout/radial6"/>
    <dgm:cxn modelId="{691CCF6B-392B-4E2F-ACBB-B4C2EB6A7A37}" type="presParOf" srcId="{E51C2426-E3F0-433A-9688-F11ABE9C8A7A}" destId="{421B7623-F71E-4057-A441-EBBB7CD34552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60F9AB-8185-4BBF-9ED8-23DF10DC89D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5E9EB9-B9F3-4720-9AD2-89A58EFCF9F6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Географическая долгота</a:t>
          </a:r>
        </a:p>
      </dgm:t>
    </dgm:pt>
    <dgm:pt modelId="{5C2F3B0F-7D06-4F11-A5E0-E8EBAF83CAB3}" type="parTrans" cxnId="{BC3C42F6-D020-47BC-B65E-F198206594ED}">
      <dgm:prSet/>
      <dgm:spPr/>
      <dgm:t>
        <a:bodyPr/>
        <a:lstStyle/>
        <a:p>
          <a:endParaRPr lang="ru-RU"/>
        </a:p>
      </dgm:t>
    </dgm:pt>
    <dgm:pt modelId="{8B8FCA20-5B6E-4FA4-82F3-BF3E7F928CCA}" type="sibTrans" cxnId="{BC3C42F6-D020-47BC-B65E-F198206594ED}">
      <dgm:prSet/>
      <dgm:spPr/>
      <dgm:t>
        <a:bodyPr/>
        <a:lstStyle/>
        <a:p>
          <a:endParaRPr lang="ru-RU"/>
        </a:p>
      </dgm:t>
    </dgm:pt>
    <dgm:pt modelId="{26A87A8A-0235-482F-9A55-601634FEFCD0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З. и В.</a:t>
          </a:r>
        </a:p>
      </dgm:t>
    </dgm:pt>
    <dgm:pt modelId="{C2B257E2-40B8-4052-A1E4-184CFF89F3C4}" type="parTrans" cxnId="{FCFE0725-5602-4199-B309-80C8845EBFA6}">
      <dgm:prSet/>
      <dgm:spPr/>
      <dgm:t>
        <a:bodyPr/>
        <a:lstStyle/>
        <a:p>
          <a:endParaRPr lang="ru-RU"/>
        </a:p>
      </dgm:t>
    </dgm:pt>
    <dgm:pt modelId="{5EBD08E5-5790-4993-BBBF-446937B145D4}" type="sibTrans" cxnId="{FCFE0725-5602-4199-B309-80C8845EBFA6}">
      <dgm:prSet/>
      <dgm:spPr/>
      <dgm:t>
        <a:bodyPr/>
        <a:lstStyle/>
        <a:p>
          <a:endParaRPr lang="ru-RU"/>
        </a:p>
      </dgm:t>
    </dgm:pt>
    <dgm:pt modelId="{46A7596B-7DAA-4BB7-B056-66F563881F78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з.д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 и </a:t>
          </a:r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в.д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D5637CDE-9973-49B0-AB75-071CA4EB7D45}" type="parTrans" cxnId="{08A842C2-78BD-4C90-A155-491FA2429A57}">
      <dgm:prSet/>
      <dgm:spPr/>
      <dgm:t>
        <a:bodyPr/>
        <a:lstStyle/>
        <a:p>
          <a:endParaRPr lang="ru-RU"/>
        </a:p>
      </dgm:t>
    </dgm:pt>
    <dgm:pt modelId="{D3919972-C837-4EF8-9D79-5D586C547F1D}" type="sibTrans" cxnId="{08A842C2-78BD-4C90-A155-491FA2429A57}">
      <dgm:prSet/>
      <dgm:spPr/>
      <dgm:t>
        <a:bodyPr/>
        <a:lstStyle/>
        <a:p>
          <a:endParaRPr lang="ru-RU"/>
        </a:p>
      </dgm:t>
    </dgm:pt>
    <dgm:pt modelId="{C518CA62-EE51-459B-8CE9-FC2FD1D06C11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от 0 градусов до 180 градусов</a:t>
          </a:r>
        </a:p>
      </dgm:t>
    </dgm:pt>
    <dgm:pt modelId="{C3E01D82-9B32-4582-964C-E597A9156338}" type="parTrans" cxnId="{E1F375E3-3A94-43DB-9B70-3C0D471B982A}">
      <dgm:prSet/>
      <dgm:spPr/>
      <dgm:t>
        <a:bodyPr/>
        <a:lstStyle/>
        <a:p>
          <a:endParaRPr lang="ru-RU"/>
        </a:p>
      </dgm:t>
    </dgm:pt>
    <dgm:pt modelId="{AA41E76A-C019-487F-9C9E-9CE1B691DC04}" type="sibTrans" cxnId="{E1F375E3-3A94-43DB-9B70-3C0D471B982A}">
      <dgm:prSet/>
      <dgm:spPr/>
      <dgm:t>
        <a:bodyPr/>
        <a:lstStyle/>
        <a:p>
          <a:endParaRPr lang="ru-RU"/>
        </a:p>
      </dgm:t>
    </dgm:pt>
    <dgm:pt modelId="{8F9DBA9B-CC61-407E-8673-DDD058E1CC4D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линии меридиан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BB9EE6-8FE3-4810-94E5-B1C70D2CC2DA}" type="parTrans" cxnId="{F2E79F4B-6C7D-42E4-AAC7-828DAE11540C}">
      <dgm:prSet/>
      <dgm:spPr/>
      <dgm:t>
        <a:bodyPr/>
        <a:lstStyle/>
        <a:p>
          <a:endParaRPr lang="ru-RU"/>
        </a:p>
      </dgm:t>
    </dgm:pt>
    <dgm:pt modelId="{B4801F49-4037-4338-9148-188E5377ED90}" type="sibTrans" cxnId="{F2E79F4B-6C7D-42E4-AAC7-828DAE11540C}">
      <dgm:prSet/>
      <dgm:spPr/>
      <dgm:t>
        <a:bodyPr/>
        <a:lstStyle/>
        <a:p>
          <a:endParaRPr lang="ru-RU"/>
        </a:p>
      </dgm:t>
    </dgm:pt>
    <dgm:pt modelId="{41B47F35-FBDC-465E-81B0-87CFE97D9989}" type="pres">
      <dgm:prSet presAssocID="{6F60F9AB-8185-4BBF-9ED8-23DF10DC89D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31560DD-B232-4553-BCE2-6FF604F97489}" type="pres">
      <dgm:prSet presAssocID="{D75E9EB9-B9F3-4720-9AD2-89A58EFCF9F6}" presName="centerShape" presStyleLbl="node0" presStyleIdx="0" presStyleCnt="1" custScaleX="159767" custScaleY="131385" custLinFactNeighborX="0" custLinFactNeighborY="0"/>
      <dgm:spPr/>
    </dgm:pt>
    <dgm:pt modelId="{779FA8FB-DC41-4B63-AB2B-996A468E9883}" type="pres">
      <dgm:prSet presAssocID="{26A87A8A-0235-482F-9A55-601634FEFCD0}" presName="node" presStyleLbl="node1" presStyleIdx="0" presStyleCnt="4" custScaleX="141531" custScaleY="127655">
        <dgm:presLayoutVars>
          <dgm:bulletEnabled val="1"/>
        </dgm:presLayoutVars>
      </dgm:prSet>
      <dgm:spPr/>
    </dgm:pt>
    <dgm:pt modelId="{442A2B6F-0E49-4EB0-94E2-EB500895E4A0}" type="pres">
      <dgm:prSet presAssocID="{26A87A8A-0235-482F-9A55-601634FEFCD0}" presName="dummy" presStyleCnt="0"/>
      <dgm:spPr/>
    </dgm:pt>
    <dgm:pt modelId="{6456FF46-DB26-43A6-8BB7-92C3DBABCA39}" type="pres">
      <dgm:prSet presAssocID="{5EBD08E5-5790-4993-BBBF-446937B145D4}" presName="sibTrans" presStyleLbl="sibTrans2D1" presStyleIdx="0" presStyleCnt="4"/>
      <dgm:spPr/>
    </dgm:pt>
    <dgm:pt modelId="{6D55F15E-5A46-4314-B44C-06D36833A54F}" type="pres">
      <dgm:prSet presAssocID="{46A7596B-7DAA-4BB7-B056-66F563881F78}" presName="node" presStyleLbl="node1" presStyleIdx="1" presStyleCnt="4" custScaleX="142785" custScaleY="128679">
        <dgm:presLayoutVars>
          <dgm:bulletEnabled val="1"/>
        </dgm:presLayoutVars>
      </dgm:prSet>
      <dgm:spPr/>
    </dgm:pt>
    <dgm:pt modelId="{BE1BC6EF-F082-4B8C-92E5-FB7271BF9115}" type="pres">
      <dgm:prSet presAssocID="{46A7596B-7DAA-4BB7-B056-66F563881F78}" presName="dummy" presStyleCnt="0"/>
      <dgm:spPr/>
    </dgm:pt>
    <dgm:pt modelId="{08680C7C-8299-4BDB-B3E7-4EBBC4B9FFC3}" type="pres">
      <dgm:prSet presAssocID="{D3919972-C837-4EF8-9D79-5D586C547F1D}" presName="sibTrans" presStyleLbl="sibTrans2D1" presStyleIdx="1" presStyleCnt="4"/>
      <dgm:spPr/>
    </dgm:pt>
    <dgm:pt modelId="{93291E73-7C0C-48E5-8A92-570C6BD30E27}" type="pres">
      <dgm:prSet presAssocID="{C518CA62-EE51-459B-8CE9-FC2FD1D06C11}" presName="node" presStyleLbl="node1" presStyleIdx="2" presStyleCnt="4" custScaleX="146981" custScaleY="138881">
        <dgm:presLayoutVars>
          <dgm:bulletEnabled val="1"/>
        </dgm:presLayoutVars>
      </dgm:prSet>
      <dgm:spPr/>
    </dgm:pt>
    <dgm:pt modelId="{BDB5CA24-03CD-4451-9925-9AF0D8CC3084}" type="pres">
      <dgm:prSet presAssocID="{C518CA62-EE51-459B-8CE9-FC2FD1D06C11}" presName="dummy" presStyleCnt="0"/>
      <dgm:spPr/>
    </dgm:pt>
    <dgm:pt modelId="{6EAD8118-C80C-4249-83DC-7A04DF541CA0}" type="pres">
      <dgm:prSet presAssocID="{AA41E76A-C019-487F-9C9E-9CE1B691DC04}" presName="sibTrans" presStyleLbl="sibTrans2D1" presStyleIdx="2" presStyleCnt="4"/>
      <dgm:spPr/>
    </dgm:pt>
    <dgm:pt modelId="{DCA4372E-D00B-4E34-A0DB-5A454D923320}" type="pres">
      <dgm:prSet presAssocID="{8F9DBA9B-CC61-407E-8673-DDD058E1CC4D}" presName="node" presStyleLbl="node1" presStyleIdx="3" presStyleCnt="4" custScaleX="151990" custScaleY="133071">
        <dgm:presLayoutVars>
          <dgm:bulletEnabled val="1"/>
        </dgm:presLayoutVars>
      </dgm:prSet>
      <dgm:spPr/>
    </dgm:pt>
    <dgm:pt modelId="{DE1C4002-6BBD-4FA0-80F6-7B12A5C70BBD}" type="pres">
      <dgm:prSet presAssocID="{8F9DBA9B-CC61-407E-8673-DDD058E1CC4D}" presName="dummy" presStyleCnt="0"/>
      <dgm:spPr/>
    </dgm:pt>
    <dgm:pt modelId="{3AE3C061-DA17-4CE4-BAC3-579B35191C4C}" type="pres">
      <dgm:prSet presAssocID="{B4801F49-4037-4338-9148-188E5377ED90}" presName="sibTrans" presStyleLbl="sibTrans2D1" presStyleIdx="3" presStyleCnt="4"/>
      <dgm:spPr/>
    </dgm:pt>
  </dgm:ptLst>
  <dgm:cxnLst>
    <dgm:cxn modelId="{CF3A3514-1C4E-4AA1-B0A1-6329B13A659E}" type="presOf" srcId="{46A7596B-7DAA-4BB7-B056-66F563881F78}" destId="{6D55F15E-5A46-4314-B44C-06D36833A54F}" srcOrd="0" destOrd="0" presId="urn:microsoft.com/office/officeart/2005/8/layout/radial6"/>
    <dgm:cxn modelId="{FCFE0725-5602-4199-B309-80C8845EBFA6}" srcId="{D75E9EB9-B9F3-4720-9AD2-89A58EFCF9F6}" destId="{26A87A8A-0235-482F-9A55-601634FEFCD0}" srcOrd="0" destOrd="0" parTransId="{C2B257E2-40B8-4052-A1E4-184CFF89F3C4}" sibTransId="{5EBD08E5-5790-4993-BBBF-446937B145D4}"/>
    <dgm:cxn modelId="{945FD730-2355-4415-AADE-8B6062009890}" type="presOf" srcId="{5EBD08E5-5790-4993-BBBF-446937B145D4}" destId="{6456FF46-DB26-43A6-8BB7-92C3DBABCA39}" srcOrd="0" destOrd="0" presId="urn:microsoft.com/office/officeart/2005/8/layout/radial6"/>
    <dgm:cxn modelId="{F2E79F4B-6C7D-42E4-AAC7-828DAE11540C}" srcId="{D75E9EB9-B9F3-4720-9AD2-89A58EFCF9F6}" destId="{8F9DBA9B-CC61-407E-8673-DDD058E1CC4D}" srcOrd="3" destOrd="0" parTransId="{50BB9EE6-8FE3-4810-94E5-B1C70D2CC2DA}" sibTransId="{B4801F49-4037-4338-9148-188E5377ED90}"/>
    <dgm:cxn modelId="{7407B24F-487A-4A80-86FD-2C8C42D96693}" type="presOf" srcId="{B4801F49-4037-4338-9148-188E5377ED90}" destId="{3AE3C061-DA17-4CE4-BAC3-579B35191C4C}" srcOrd="0" destOrd="0" presId="urn:microsoft.com/office/officeart/2005/8/layout/radial6"/>
    <dgm:cxn modelId="{7293C377-3091-4EC3-B801-06C772C2CBD8}" type="presOf" srcId="{8F9DBA9B-CC61-407E-8673-DDD058E1CC4D}" destId="{DCA4372E-D00B-4E34-A0DB-5A454D923320}" srcOrd="0" destOrd="0" presId="urn:microsoft.com/office/officeart/2005/8/layout/radial6"/>
    <dgm:cxn modelId="{80684A7A-569E-4A70-B591-0A35A0987CB2}" type="presOf" srcId="{6F60F9AB-8185-4BBF-9ED8-23DF10DC89DD}" destId="{41B47F35-FBDC-465E-81B0-87CFE97D9989}" srcOrd="0" destOrd="0" presId="urn:microsoft.com/office/officeart/2005/8/layout/radial6"/>
    <dgm:cxn modelId="{1E84A07F-CEA0-47F7-8713-3FE8099B8C15}" type="presOf" srcId="{D75E9EB9-B9F3-4720-9AD2-89A58EFCF9F6}" destId="{E31560DD-B232-4553-BCE2-6FF604F97489}" srcOrd="0" destOrd="0" presId="urn:microsoft.com/office/officeart/2005/8/layout/radial6"/>
    <dgm:cxn modelId="{D7582B85-D51A-4CBF-B3F7-5344C579C819}" type="presOf" srcId="{D3919972-C837-4EF8-9D79-5D586C547F1D}" destId="{08680C7C-8299-4BDB-B3E7-4EBBC4B9FFC3}" srcOrd="0" destOrd="0" presId="urn:microsoft.com/office/officeart/2005/8/layout/radial6"/>
    <dgm:cxn modelId="{0BC468A2-9534-479E-9271-A6E0113036E8}" type="presOf" srcId="{AA41E76A-C019-487F-9C9E-9CE1B691DC04}" destId="{6EAD8118-C80C-4249-83DC-7A04DF541CA0}" srcOrd="0" destOrd="0" presId="urn:microsoft.com/office/officeart/2005/8/layout/radial6"/>
    <dgm:cxn modelId="{DC5CFDB0-A59B-4446-9EEA-A09D38AFFD2A}" type="presOf" srcId="{C518CA62-EE51-459B-8CE9-FC2FD1D06C11}" destId="{93291E73-7C0C-48E5-8A92-570C6BD30E27}" srcOrd="0" destOrd="0" presId="urn:microsoft.com/office/officeart/2005/8/layout/radial6"/>
    <dgm:cxn modelId="{24B523B3-5AC4-4DFA-9239-7F11CAE977CD}" type="presOf" srcId="{26A87A8A-0235-482F-9A55-601634FEFCD0}" destId="{779FA8FB-DC41-4B63-AB2B-996A468E9883}" srcOrd="0" destOrd="0" presId="urn:microsoft.com/office/officeart/2005/8/layout/radial6"/>
    <dgm:cxn modelId="{08A842C2-78BD-4C90-A155-491FA2429A57}" srcId="{D75E9EB9-B9F3-4720-9AD2-89A58EFCF9F6}" destId="{46A7596B-7DAA-4BB7-B056-66F563881F78}" srcOrd="1" destOrd="0" parTransId="{D5637CDE-9973-49B0-AB75-071CA4EB7D45}" sibTransId="{D3919972-C837-4EF8-9D79-5D586C547F1D}"/>
    <dgm:cxn modelId="{E1F375E3-3A94-43DB-9B70-3C0D471B982A}" srcId="{D75E9EB9-B9F3-4720-9AD2-89A58EFCF9F6}" destId="{C518CA62-EE51-459B-8CE9-FC2FD1D06C11}" srcOrd="2" destOrd="0" parTransId="{C3E01D82-9B32-4582-964C-E597A9156338}" sibTransId="{AA41E76A-C019-487F-9C9E-9CE1B691DC04}"/>
    <dgm:cxn modelId="{BC3C42F6-D020-47BC-B65E-F198206594ED}" srcId="{6F60F9AB-8185-4BBF-9ED8-23DF10DC89DD}" destId="{D75E9EB9-B9F3-4720-9AD2-89A58EFCF9F6}" srcOrd="0" destOrd="0" parTransId="{5C2F3B0F-7D06-4F11-A5E0-E8EBAF83CAB3}" sibTransId="{8B8FCA20-5B6E-4FA4-82F3-BF3E7F928CCA}"/>
    <dgm:cxn modelId="{5636B241-E04D-4BD0-884D-F4F6FF642E4C}" type="presParOf" srcId="{41B47F35-FBDC-465E-81B0-87CFE97D9989}" destId="{E31560DD-B232-4553-BCE2-6FF604F97489}" srcOrd="0" destOrd="0" presId="urn:microsoft.com/office/officeart/2005/8/layout/radial6"/>
    <dgm:cxn modelId="{D25A387F-2463-4A77-8989-06B4464D2D14}" type="presParOf" srcId="{41B47F35-FBDC-465E-81B0-87CFE97D9989}" destId="{779FA8FB-DC41-4B63-AB2B-996A468E9883}" srcOrd="1" destOrd="0" presId="urn:microsoft.com/office/officeart/2005/8/layout/radial6"/>
    <dgm:cxn modelId="{880EED60-5C36-4B25-B82F-54DDE0CCE801}" type="presParOf" srcId="{41B47F35-FBDC-465E-81B0-87CFE97D9989}" destId="{442A2B6F-0E49-4EB0-94E2-EB500895E4A0}" srcOrd="2" destOrd="0" presId="urn:microsoft.com/office/officeart/2005/8/layout/radial6"/>
    <dgm:cxn modelId="{F291745F-EDFD-4AFF-BDB5-1FF716003042}" type="presParOf" srcId="{41B47F35-FBDC-465E-81B0-87CFE97D9989}" destId="{6456FF46-DB26-43A6-8BB7-92C3DBABCA39}" srcOrd="3" destOrd="0" presId="urn:microsoft.com/office/officeart/2005/8/layout/radial6"/>
    <dgm:cxn modelId="{FB9B0004-9C85-43C4-8E49-CCFE505763DC}" type="presParOf" srcId="{41B47F35-FBDC-465E-81B0-87CFE97D9989}" destId="{6D55F15E-5A46-4314-B44C-06D36833A54F}" srcOrd="4" destOrd="0" presId="urn:microsoft.com/office/officeart/2005/8/layout/radial6"/>
    <dgm:cxn modelId="{32A9771A-188A-454D-A005-4725002CEBCE}" type="presParOf" srcId="{41B47F35-FBDC-465E-81B0-87CFE97D9989}" destId="{BE1BC6EF-F082-4B8C-92E5-FB7271BF9115}" srcOrd="5" destOrd="0" presId="urn:microsoft.com/office/officeart/2005/8/layout/radial6"/>
    <dgm:cxn modelId="{AC3E1050-47E7-44E0-BE25-8A7AC0B97373}" type="presParOf" srcId="{41B47F35-FBDC-465E-81B0-87CFE97D9989}" destId="{08680C7C-8299-4BDB-B3E7-4EBBC4B9FFC3}" srcOrd="6" destOrd="0" presId="urn:microsoft.com/office/officeart/2005/8/layout/radial6"/>
    <dgm:cxn modelId="{4081D8F1-F794-40E5-85BC-22EFA152FA78}" type="presParOf" srcId="{41B47F35-FBDC-465E-81B0-87CFE97D9989}" destId="{93291E73-7C0C-48E5-8A92-570C6BD30E27}" srcOrd="7" destOrd="0" presId="urn:microsoft.com/office/officeart/2005/8/layout/radial6"/>
    <dgm:cxn modelId="{B9D12E3E-5291-4816-AB2F-F3EFFA36BD76}" type="presParOf" srcId="{41B47F35-FBDC-465E-81B0-87CFE97D9989}" destId="{BDB5CA24-03CD-4451-9925-9AF0D8CC3084}" srcOrd="8" destOrd="0" presId="urn:microsoft.com/office/officeart/2005/8/layout/radial6"/>
    <dgm:cxn modelId="{1000BD91-9569-4008-B226-15EC0865C042}" type="presParOf" srcId="{41B47F35-FBDC-465E-81B0-87CFE97D9989}" destId="{6EAD8118-C80C-4249-83DC-7A04DF541CA0}" srcOrd="9" destOrd="0" presId="urn:microsoft.com/office/officeart/2005/8/layout/radial6"/>
    <dgm:cxn modelId="{FC297B98-A7D7-4193-8F38-A9DEA1C1D614}" type="presParOf" srcId="{41B47F35-FBDC-465E-81B0-87CFE97D9989}" destId="{DCA4372E-D00B-4E34-A0DB-5A454D923320}" srcOrd="10" destOrd="0" presId="urn:microsoft.com/office/officeart/2005/8/layout/radial6"/>
    <dgm:cxn modelId="{493FB886-6E69-4E4B-96D9-254F14C13271}" type="presParOf" srcId="{41B47F35-FBDC-465E-81B0-87CFE97D9989}" destId="{DE1C4002-6BBD-4FA0-80F6-7B12A5C70BBD}" srcOrd="11" destOrd="0" presId="urn:microsoft.com/office/officeart/2005/8/layout/radial6"/>
    <dgm:cxn modelId="{837089E2-F1D3-4E78-A59E-16A0E13B4139}" type="presParOf" srcId="{41B47F35-FBDC-465E-81B0-87CFE97D9989}" destId="{3AE3C061-DA17-4CE4-BAC3-579B35191C4C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1B7623-F71E-4057-A441-EBBB7CD34552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B719EE-59F8-444E-B70A-8955E72EB9F6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477CBF-48C4-4E2A-B81D-2D5FBE74FE75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151FB0-EE34-4115-AE12-E47DBEB22AED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269BC-1F58-4E89-852E-22F2CE7CEB8A}">
      <dsp:nvSpPr>
        <dsp:cNvPr id="0" name=""/>
        <dsp:cNvSpPr/>
      </dsp:nvSpPr>
      <dsp:spPr>
        <a:xfrm>
          <a:off x="2549832" y="1434633"/>
          <a:ext cx="3028335" cy="25493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Географическая широта</a:t>
          </a:r>
        </a:p>
      </dsp:txBody>
      <dsp:txXfrm>
        <a:off x="2993321" y="1807984"/>
        <a:ext cx="2141357" cy="1802697"/>
      </dsp:txXfrm>
    </dsp:sp>
    <dsp:sp modelId="{CE5CA177-4508-474E-9758-4AE7C397BCF2}">
      <dsp:nvSpPr>
        <dsp:cNvPr id="0" name=""/>
        <dsp:cNvSpPr/>
      </dsp:nvSpPr>
      <dsp:spPr>
        <a:xfrm>
          <a:off x="3041444" y="-218219"/>
          <a:ext cx="2045111" cy="17845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Сев. и Юж.</a:t>
          </a:r>
        </a:p>
      </dsp:txBody>
      <dsp:txXfrm>
        <a:off x="3340944" y="43127"/>
        <a:ext cx="1446111" cy="1261887"/>
      </dsp:txXfrm>
    </dsp:sp>
    <dsp:sp modelId="{35ADFE7F-4E1F-41F4-9275-F47A971C0CBA}">
      <dsp:nvSpPr>
        <dsp:cNvPr id="0" name=""/>
        <dsp:cNvSpPr/>
      </dsp:nvSpPr>
      <dsp:spPr>
        <a:xfrm>
          <a:off x="5076707" y="1817043"/>
          <a:ext cx="2045111" cy="17845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с.ш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и </a:t>
          </a: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ю.ш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5376207" y="2078389"/>
        <a:ext cx="1446111" cy="1261887"/>
      </dsp:txXfrm>
    </dsp:sp>
    <dsp:sp modelId="{D2BF57ED-96C1-4FDE-B812-65FD1DF641B5}">
      <dsp:nvSpPr>
        <dsp:cNvPr id="0" name=""/>
        <dsp:cNvSpPr/>
      </dsp:nvSpPr>
      <dsp:spPr>
        <a:xfrm>
          <a:off x="3041444" y="3852306"/>
          <a:ext cx="2045111" cy="17845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 0 градусов до 90 градусов</a:t>
          </a:r>
        </a:p>
      </dsp:txBody>
      <dsp:txXfrm>
        <a:off x="3340944" y="4113652"/>
        <a:ext cx="1446111" cy="1261887"/>
      </dsp:txXfrm>
    </dsp:sp>
    <dsp:sp modelId="{BBB6EE88-5C0F-4E3D-B4DE-FF72315EFEF3}">
      <dsp:nvSpPr>
        <dsp:cNvPr id="0" name=""/>
        <dsp:cNvSpPr/>
      </dsp:nvSpPr>
      <dsp:spPr>
        <a:xfrm>
          <a:off x="1006180" y="1817043"/>
          <a:ext cx="2045111" cy="17845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линии параллели</a:t>
          </a:r>
        </a:p>
      </dsp:txBody>
      <dsp:txXfrm>
        <a:off x="1305680" y="2078389"/>
        <a:ext cx="1446111" cy="12618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E3C061-DA17-4CE4-BAC3-579B35191C4C}">
      <dsp:nvSpPr>
        <dsp:cNvPr id="0" name=""/>
        <dsp:cNvSpPr/>
      </dsp:nvSpPr>
      <dsp:spPr>
        <a:xfrm>
          <a:off x="2125122" y="585505"/>
          <a:ext cx="4172268" cy="4172268"/>
        </a:xfrm>
        <a:prstGeom prst="blockArc">
          <a:avLst>
            <a:gd name="adj1" fmla="val 10800000"/>
            <a:gd name="adj2" fmla="val 162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AD8118-C80C-4249-83DC-7A04DF541CA0}">
      <dsp:nvSpPr>
        <dsp:cNvPr id="0" name=""/>
        <dsp:cNvSpPr/>
      </dsp:nvSpPr>
      <dsp:spPr>
        <a:xfrm>
          <a:off x="2125122" y="585505"/>
          <a:ext cx="4172268" cy="4172268"/>
        </a:xfrm>
        <a:prstGeom prst="blockArc">
          <a:avLst>
            <a:gd name="adj1" fmla="val 5400000"/>
            <a:gd name="adj2" fmla="val 108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80C7C-8299-4BDB-B3E7-4EBBC4B9FFC3}">
      <dsp:nvSpPr>
        <dsp:cNvPr id="0" name=""/>
        <dsp:cNvSpPr/>
      </dsp:nvSpPr>
      <dsp:spPr>
        <a:xfrm>
          <a:off x="2125122" y="585505"/>
          <a:ext cx="4172268" cy="4172268"/>
        </a:xfrm>
        <a:prstGeom prst="blockArc">
          <a:avLst>
            <a:gd name="adj1" fmla="val 0"/>
            <a:gd name="adj2" fmla="val 54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56FF46-DB26-43A6-8BB7-92C3DBABCA39}">
      <dsp:nvSpPr>
        <dsp:cNvPr id="0" name=""/>
        <dsp:cNvSpPr/>
      </dsp:nvSpPr>
      <dsp:spPr>
        <a:xfrm>
          <a:off x="2125122" y="585505"/>
          <a:ext cx="4172268" cy="4172268"/>
        </a:xfrm>
        <a:prstGeom prst="blockArc">
          <a:avLst>
            <a:gd name="adj1" fmla="val 16200000"/>
            <a:gd name="adj2" fmla="val 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560DD-B232-4553-BCE2-6FF604F97489}">
      <dsp:nvSpPr>
        <dsp:cNvPr id="0" name=""/>
        <dsp:cNvSpPr/>
      </dsp:nvSpPr>
      <dsp:spPr>
        <a:xfrm>
          <a:off x="2678520" y="1411187"/>
          <a:ext cx="3065472" cy="25209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Географическая долгота</a:t>
          </a:r>
        </a:p>
      </dsp:txBody>
      <dsp:txXfrm>
        <a:off x="3127448" y="1780365"/>
        <a:ext cx="2167616" cy="1782547"/>
      </dsp:txXfrm>
    </dsp:sp>
    <dsp:sp modelId="{779FA8FB-DC41-4B63-AB2B-996A468E9883}">
      <dsp:nvSpPr>
        <dsp:cNvPr id="0" name=""/>
        <dsp:cNvSpPr/>
      </dsp:nvSpPr>
      <dsp:spPr>
        <a:xfrm>
          <a:off x="3260804" y="-223410"/>
          <a:ext cx="1900903" cy="171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З. и В.</a:t>
          </a:r>
        </a:p>
      </dsp:txBody>
      <dsp:txXfrm>
        <a:off x="3539185" y="27678"/>
        <a:ext cx="1344141" cy="1212358"/>
      </dsp:txXfrm>
    </dsp:sp>
    <dsp:sp modelId="{6D55F15E-5A46-4314-B44C-06D36833A54F}">
      <dsp:nvSpPr>
        <dsp:cNvPr id="0" name=""/>
        <dsp:cNvSpPr/>
      </dsp:nvSpPr>
      <dsp:spPr>
        <a:xfrm>
          <a:off x="5290166" y="1807495"/>
          <a:ext cx="1917745" cy="17282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з.д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и </a:t>
          </a: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в.д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5571013" y="2060597"/>
        <a:ext cx="1356051" cy="1222083"/>
      </dsp:txXfrm>
    </dsp:sp>
    <dsp:sp modelId="{93291E73-7C0C-48E5-8A92-570C6BD30E27}">
      <dsp:nvSpPr>
        <dsp:cNvPr id="0" name=""/>
        <dsp:cNvSpPr/>
      </dsp:nvSpPr>
      <dsp:spPr>
        <a:xfrm>
          <a:off x="3224205" y="3776766"/>
          <a:ext cx="1974102" cy="18653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 0 градусов до 180 градусов</a:t>
          </a:r>
        </a:p>
      </dsp:txBody>
      <dsp:txXfrm>
        <a:off x="3513306" y="4049934"/>
        <a:ext cx="1395900" cy="1318975"/>
      </dsp:txXfrm>
    </dsp:sp>
    <dsp:sp modelId="{DCA4372E-D00B-4E34-A0DB-5A454D923320}">
      <dsp:nvSpPr>
        <dsp:cNvPr id="0" name=""/>
        <dsp:cNvSpPr/>
      </dsp:nvSpPr>
      <dsp:spPr>
        <a:xfrm>
          <a:off x="1152785" y="1778000"/>
          <a:ext cx="2041378" cy="17872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линии меридиан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51738" y="2039741"/>
        <a:ext cx="1443472" cy="1263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3ABAD-E033-C1B6-D7FA-48EEBD3E7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4410F3-07E3-17E1-7877-0375BCCC9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77F3B5-AB64-0652-11FE-672B6A5D0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69EF93-92E2-72AE-B5FC-C78759EB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5CC69E-39AE-4F12-C84B-CC933D61D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931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369650-E8D9-D996-768A-16CD822D4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E59E0E-467C-2C32-5B1E-B1EE03086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215245-5D3B-7A32-5511-A5B0882C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665023-F020-9172-7CAD-DEE6A0AC7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CAF925-4BCE-D2E9-0773-DE1873A06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0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0FD63AD-A626-808E-2258-0C45508F8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C7F51A-30B1-BD58-D65A-C119C0834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0DC6D4-AF23-400E-4602-9D5283746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C762A8-C64B-E79E-5804-4AE100E13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3E9DE6-4CF1-D2B0-768E-8225DA95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66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AB495-6118-14DF-0DEA-374698006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93977B-6D2B-2686-1DF1-93909A410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24EC11-B858-54FC-DCBC-59AE40AAC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3D93E4-0FA0-D012-75E1-816432A05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24F2C8-EA5C-9897-3A9F-B90802BC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13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BEAD59-A1D5-A215-2B6E-A57AEED8B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0F0712-C2EE-B856-E087-A978878FF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D250D2-709D-EDFB-C758-6962026DB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D3858E-275B-20B4-87DF-B264CEBAF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4B2457-0362-732A-5A93-06FD6A610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91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B01A76-042D-BBA1-A799-ED59A4916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A09FF4-F49B-8F48-6AAB-2C2A6EE733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B84B25-265A-BBC6-3D01-4441D8915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8A8254-903E-B835-06EB-25257BD77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37E549-AAAE-DD44-930E-AACF8C130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4EE2E7-DB4C-D1A7-1516-E45F3795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972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86B81-7944-219E-F949-B62BF8096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A9547B-0E97-07A0-1016-0B95C9CD3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10E731-5A7C-D9AD-49A4-A3D59C6B1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1F64E1-689A-0E4E-B413-B3028447DA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F16E985-F938-D913-65D0-6A6EEF367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E1D77B7-ECA7-8F50-D5EC-75B5A0386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AB099A8-1F02-F20E-FD9B-4094E202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5384A54-E417-D1C4-518C-EBC115DA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12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C5E88D-D045-19F2-0551-32B8EB9C1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B5FE80-0247-E7D6-71B3-74535D407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9B593B-07E7-A096-B96C-671F22A94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D89F1CE-DA23-4807-7D6C-6E287ED30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64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BFB4367-0230-18F5-C0A4-BED683FFE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8479270-A7D0-9F4F-2B59-19FAC7F16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C166FD-3BBB-FEB6-1C7E-B9F5130FF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56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168ED5-0116-2FC8-CF03-DC6062A05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BA1042-3595-E554-FA7D-230898666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25D4F8-7834-B803-FA95-5AB5F5B0D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5ED2CEA-FAB2-BB85-3EBB-B5385D91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347263-3586-41BC-1139-B85EFBD36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D07AC2-AB7A-09FA-D658-AA4C390CA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588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5B7AA-1C53-4241-8BC2-45DC45B4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235EE16-D982-BC2F-DABA-8F43CAB09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3E25850-D014-29FF-C4B7-AE98B0A30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71874F-CB79-A878-34D6-D5E9C31DC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F51924-7913-8A56-5FC0-C8F7A95D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965CBC-2962-9943-63DD-60FDC83C0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61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BE75AA-6EFD-F2E0-AFF3-48CC70AF4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2379CA-5EC9-6679-EB20-EB6D571C5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8A41B1-68A4-5528-26AC-FE9490B46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44403-03E2-49E8-A39F-3127C5063FA1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354A11-534F-D30F-F4F5-89BAC47F24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EC786E-E163-966E-5251-42EF57727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1394A-088F-47A9-9B28-B89D1F6B7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4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392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F7E2925-085A-E3F7-4D4F-13D94F5D3518}"/>
              </a:ext>
            </a:extLst>
          </p:cNvPr>
          <p:cNvSpPr txBox="1"/>
          <p:nvPr/>
        </p:nvSpPr>
        <p:spPr>
          <a:xfrm>
            <a:off x="-394519" y="1063183"/>
            <a:ext cx="620169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длина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меридиан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экватор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53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2943C93-9E23-73DD-D3F7-DB3314DA073C}"/>
              </a:ext>
            </a:extLst>
          </p:cNvPr>
          <p:cNvSpPr txBox="1"/>
          <p:nvPr/>
        </p:nvSpPr>
        <p:spPr>
          <a:xfrm>
            <a:off x="-1028700" y="989441"/>
            <a:ext cx="866836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длина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экватор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нулевой меридиан</a:t>
            </a:r>
          </a:p>
        </p:txBody>
      </p:sp>
    </p:spTree>
    <p:extLst>
      <p:ext uri="{BB962C8B-B14F-4D97-AF65-F5344CB8AC3E}">
        <p14:creationId xmlns:p14="http://schemas.microsoft.com/office/powerpoint/2010/main" val="930066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0761"/>
            <a:ext cx="12192000" cy="6858000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677AD262-4A71-54FF-3486-E4E3FC06C0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2558662"/>
              </p:ext>
            </p:extLst>
          </p:nvPr>
        </p:nvGraphicFramePr>
        <p:xfrm>
          <a:off x="-1006168" y="71938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612C4EDF-511A-4DBD-65BD-8B82F1DB07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5402771"/>
              </p:ext>
            </p:extLst>
          </p:nvPr>
        </p:nvGraphicFramePr>
        <p:xfrm>
          <a:off x="4984955" y="698906"/>
          <a:ext cx="836069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301861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DE677A-DE33-E79D-3193-64347BD00C2F}"/>
              </a:ext>
            </a:extLst>
          </p:cNvPr>
          <p:cNvSpPr txBox="1"/>
          <p:nvPr/>
        </p:nvSpPr>
        <p:spPr>
          <a:xfrm>
            <a:off x="-250722" y="1401096"/>
            <a:ext cx="11488994" cy="3763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Каир-</a:t>
            </a:r>
            <a: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30°с. ш. 31°в. д.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оз.Байкал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55 гр.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с.ш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109 гр.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в.д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р.Волга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52 гр.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с.ш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47 гр.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в.д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г.Гималаи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 гр.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с.ш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83 гр.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в.д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о.Мадагаскар-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 гр.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ю.ш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47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в.д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572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4452B1B-C8DF-8A62-1E61-CBFC9B02744D}"/>
              </a:ext>
            </a:extLst>
          </p:cNvPr>
          <p:cNvSpPr txBox="1"/>
          <p:nvPr/>
        </p:nvSpPr>
        <p:spPr>
          <a:xfrm>
            <a:off x="-398207" y="1814050"/>
            <a:ext cx="11695471" cy="3002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56 гр.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с.ш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16- гр.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в.д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влк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Ключевская сопка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 гр.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с.ш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14 гр.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в.д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влк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Везувий 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42 гр.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с.ш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80 гр.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в.д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г.Тянь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-Шань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62 гр.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с.ш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129 гр. </a:t>
            </a:r>
            <a:r>
              <a:rPr lang="ru-RU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в.д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Якутск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516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AF667D8-299C-C7F7-A77F-8DF3CC9CCA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2632" y="73962"/>
            <a:ext cx="5102941" cy="67100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10D7940-B6C6-AA8D-8D61-DFF761A29F56}"/>
              </a:ext>
            </a:extLst>
          </p:cNvPr>
          <p:cNvSpPr/>
          <p:nvPr/>
        </p:nvSpPr>
        <p:spPr>
          <a:xfrm>
            <a:off x="3790335" y="412955"/>
            <a:ext cx="1858297" cy="6489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EC3B747-B898-9EDD-7275-150A114734CB}"/>
              </a:ext>
            </a:extLst>
          </p:cNvPr>
          <p:cNvSpPr/>
          <p:nvPr/>
        </p:nvSpPr>
        <p:spPr>
          <a:xfrm>
            <a:off x="6204154" y="412955"/>
            <a:ext cx="1858297" cy="6489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3E556EB-7A5D-1BBA-AA6D-884A3FD6C8EC}"/>
              </a:ext>
            </a:extLst>
          </p:cNvPr>
          <p:cNvSpPr/>
          <p:nvPr/>
        </p:nvSpPr>
        <p:spPr>
          <a:xfrm>
            <a:off x="3598606" y="4222954"/>
            <a:ext cx="1858297" cy="6489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Примеры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6719F01-F479-8874-C88B-601AD8C6A616}"/>
              </a:ext>
            </a:extLst>
          </p:cNvPr>
          <p:cNvSpPr/>
          <p:nvPr/>
        </p:nvSpPr>
        <p:spPr>
          <a:xfrm>
            <a:off x="6204154" y="4222954"/>
            <a:ext cx="2054943" cy="6489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Противоположные примеры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A75812D-5340-03D8-AB0E-60A038D4DC21}"/>
              </a:ext>
            </a:extLst>
          </p:cNvPr>
          <p:cNvSpPr/>
          <p:nvPr/>
        </p:nvSpPr>
        <p:spPr>
          <a:xfrm>
            <a:off x="5294669" y="3189337"/>
            <a:ext cx="1238865" cy="4793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</a:t>
            </a:r>
          </a:p>
        </p:txBody>
      </p:sp>
    </p:spTree>
    <p:extLst>
      <p:ext uri="{BB962C8B-B14F-4D97-AF65-F5344CB8AC3E}">
        <p14:creationId xmlns:p14="http://schemas.microsoft.com/office/powerpoint/2010/main" val="1277813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AA85EDF-7B72-A151-CD8B-BFF99AD55B6A}"/>
              </a:ext>
            </a:extLst>
          </p:cNvPr>
          <p:cNvSpPr txBox="1"/>
          <p:nvPr/>
        </p:nvSpPr>
        <p:spPr>
          <a:xfrm>
            <a:off x="221224" y="1312606"/>
            <a:ext cx="11297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22-23 балла – отметка «5»</a:t>
            </a:r>
          </a:p>
          <a:p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17-21 балл – отметка «4»</a:t>
            </a:r>
          </a:p>
          <a:p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12-16 баллов – отметка «3»</a:t>
            </a:r>
          </a:p>
          <a:p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12 баллов – отметка «2»</a:t>
            </a:r>
          </a:p>
        </p:txBody>
      </p:sp>
    </p:spTree>
    <p:extLst>
      <p:ext uri="{BB962C8B-B14F-4D97-AF65-F5344CB8AC3E}">
        <p14:creationId xmlns:p14="http://schemas.microsoft.com/office/powerpoint/2010/main" val="562054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02B624D-831C-0940-309D-E07B174D1934}"/>
              </a:ext>
            </a:extLst>
          </p:cNvPr>
          <p:cNvSpPr txBox="1"/>
          <p:nvPr/>
        </p:nvSpPr>
        <p:spPr>
          <a:xfrm>
            <a:off x="1959077" y="858587"/>
            <a:ext cx="8273845" cy="448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</a:t>
            </a:r>
          </a:p>
          <a:p>
            <a:pPr algn="ctr">
              <a:lnSpc>
                <a:spcPct val="150000"/>
              </a:lnSpc>
            </a:pPr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МЕРИДИАН</a:t>
            </a:r>
          </a:p>
          <a:p>
            <a:pPr algn="ctr">
              <a:lnSpc>
                <a:spcPct val="150000"/>
              </a:lnSpc>
            </a:pPr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ГРАДУСНАЯ СЕТКА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84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4315A62-74F2-6C67-AAA8-7B7EFBCDCBFD}"/>
              </a:ext>
            </a:extLst>
          </p:cNvPr>
          <p:cNvSpPr txBox="1"/>
          <p:nvPr/>
        </p:nvSpPr>
        <p:spPr>
          <a:xfrm>
            <a:off x="0" y="31823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«Географические координаты»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3CF52-DBF7-4290-E2FB-361ECEF9E7C8}"/>
              </a:ext>
            </a:extLst>
          </p:cNvPr>
          <p:cNvSpPr txBox="1"/>
          <p:nvPr/>
        </p:nvSpPr>
        <p:spPr>
          <a:xfrm>
            <a:off x="1" y="1282808"/>
            <a:ext cx="12191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Цель: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теоретических и практических знаний о … 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градусной сетке, географической широте (меридиане) и географической долготе (параллели).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498C63-D73E-B1C7-ED9C-CDEFDD069301}"/>
              </a:ext>
            </a:extLst>
          </p:cNvPr>
          <p:cNvSpPr txBox="1"/>
          <p:nvPr/>
        </p:nvSpPr>
        <p:spPr>
          <a:xfrm>
            <a:off x="117986" y="3705177"/>
            <a:ext cx="1207401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План: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Система географических координат (параллели и меридианы).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Географическая широта и географическая долгота.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Определение географических координат на физической карте полушарий.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6242D94-5388-372B-C70B-03D613C35C0F}"/>
              </a:ext>
            </a:extLst>
          </p:cNvPr>
          <p:cNvSpPr/>
          <p:nvPr/>
        </p:nvSpPr>
        <p:spPr>
          <a:xfrm>
            <a:off x="1" y="352927"/>
            <a:ext cx="12192000" cy="6116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BC4C3BC-2F51-0F24-DC1F-48875D98AC00}"/>
              </a:ext>
            </a:extLst>
          </p:cNvPr>
          <p:cNvSpPr/>
          <p:nvPr/>
        </p:nvSpPr>
        <p:spPr>
          <a:xfrm>
            <a:off x="0" y="2507226"/>
            <a:ext cx="12191999" cy="11061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6C4F14B-31E9-68F6-DB7B-804F4C473052}"/>
              </a:ext>
            </a:extLst>
          </p:cNvPr>
          <p:cNvSpPr/>
          <p:nvPr/>
        </p:nvSpPr>
        <p:spPr>
          <a:xfrm>
            <a:off x="0" y="3746090"/>
            <a:ext cx="12191999" cy="25957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02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12CFDA3-62D9-960E-50C1-BDB389247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711033"/>
              </p:ext>
            </p:extLst>
          </p:nvPr>
        </p:nvGraphicFramePr>
        <p:xfrm>
          <a:off x="412955" y="1132140"/>
          <a:ext cx="11606980" cy="4593719"/>
        </p:xfrm>
        <a:graphic>
          <a:graphicData uri="http://schemas.openxmlformats.org/drawingml/2006/table">
            <a:tbl>
              <a:tblPr firstRow="1" firstCol="1" bandRow="1"/>
              <a:tblGrid>
                <a:gridCol w="5802869">
                  <a:extLst>
                    <a:ext uri="{9D8B030D-6E8A-4147-A177-3AD203B41FA5}">
                      <a16:colId xmlns:a16="http://schemas.microsoft.com/office/drawing/2014/main" val="2417633770"/>
                    </a:ext>
                  </a:extLst>
                </a:gridCol>
                <a:gridCol w="5804111">
                  <a:extLst>
                    <a:ext uri="{9D8B030D-6E8A-4147-A177-3AD203B41FA5}">
                      <a16:colId xmlns:a16="http://schemas.microsoft.com/office/drawing/2014/main" val="38849144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 закрепления темы</a:t>
                      </a:r>
                      <a:endParaRPr lang="ru-RU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51173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Система географических координат (параллели и меридианы).</a:t>
                      </a:r>
                      <a:endParaRPr lang="ru-RU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74889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2.Географическая широта и географическая долгота.</a:t>
                      </a:r>
                      <a:endParaRPr lang="ru-RU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9133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3.Определение географических координат на физической карте полушарий. </a:t>
                      </a:r>
                      <a:endParaRPr lang="ru-RU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709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855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7BCDBC-1FB4-4CE1-F715-131CD84D913C}"/>
              </a:ext>
            </a:extLst>
          </p:cNvPr>
          <p:cNvSpPr txBox="1"/>
          <p:nvPr/>
        </p:nvSpPr>
        <p:spPr>
          <a:xfrm>
            <a:off x="-3062749" y="1563328"/>
            <a:ext cx="117397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линии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экватор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параллельно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892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7BCDBC-1FB4-4CE1-F715-131CD84D913C}"/>
              </a:ext>
            </a:extLst>
          </p:cNvPr>
          <p:cNvSpPr txBox="1"/>
          <p:nvPr/>
        </p:nvSpPr>
        <p:spPr>
          <a:xfrm>
            <a:off x="-3165988" y="1710812"/>
            <a:ext cx="117397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линии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полюс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соединяет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048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7BCDBC-1FB4-4CE1-F715-131CD84D913C}"/>
              </a:ext>
            </a:extLst>
          </p:cNvPr>
          <p:cNvSpPr txBox="1"/>
          <p:nvPr/>
        </p:nvSpPr>
        <p:spPr>
          <a:xfrm>
            <a:off x="-3106994" y="1213008"/>
            <a:ext cx="1173971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линии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параллели</a:t>
            </a:r>
          </a:p>
          <a:p>
            <a:pPr algn="ctr"/>
            <a:r>
              <a:rPr lang="ru-RU" sz="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меридианы</a:t>
            </a:r>
          </a:p>
          <a:p>
            <a:pPr algn="ctr"/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666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18286E1-5B41-65A3-FDF0-9DD085EDB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697280"/>
              </p:ext>
            </p:extLst>
          </p:nvPr>
        </p:nvGraphicFramePr>
        <p:xfrm>
          <a:off x="240890" y="1261582"/>
          <a:ext cx="11710219" cy="3950211"/>
        </p:xfrm>
        <a:graphic>
          <a:graphicData uri="http://schemas.openxmlformats.org/drawingml/2006/table">
            <a:tbl>
              <a:tblPr firstRow="1" firstCol="1" bandRow="1"/>
              <a:tblGrid>
                <a:gridCol w="3646564">
                  <a:extLst>
                    <a:ext uri="{9D8B030D-6E8A-4147-A177-3AD203B41FA5}">
                      <a16:colId xmlns:a16="http://schemas.microsoft.com/office/drawing/2014/main" val="2624074067"/>
                    </a:ext>
                  </a:extLst>
                </a:gridCol>
                <a:gridCol w="4165102">
                  <a:extLst>
                    <a:ext uri="{9D8B030D-6E8A-4147-A177-3AD203B41FA5}">
                      <a16:colId xmlns:a16="http://schemas.microsoft.com/office/drawing/2014/main" val="582865261"/>
                    </a:ext>
                  </a:extLst>
                </a:gridCol>
                <a:gridCol w="3898553">
                  <a:extLst>
                    <a:ext uri="{9D8B030D-6E8A-4147-A177-3AD203B41FA5}">
                      <a16:colId xmlns:a16="http://schemas.microsoft.com/office/drawing/2014/main" val="36352846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Признаки градусной сети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Меридианы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Параллели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5620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1.Вид на глобусе.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310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2.Вид на карте полушарий.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9828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3.Направление.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095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4.Длина.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2283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5.Длина в градусах.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8504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862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FECD66-41E2-E743-37CB-D81385ED5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5E8230A-9D28-299A-AA47-D5BE7EEB75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805726"/>
              </p:ext>
            </p:extLst>
          </p:nvPr>
        </p:nvGraphicFramePr>
        <p:xfrm>
          <a:off x="221227" y="1571299"/>
          <a:ext cx="11651226" cy="3798063"/>
        </p:xfrm>
        <a:graphic>
          <a:graphicData uri="http://schemas.openxmlformats.org/drawingml/2006/table">
            <a:tbl>
              <a:tblPr firstRow="1" firstCol="1" bandRow="1"/>
              <a:tblGrid>
                <a:gridCol w="3628193">
                  <a:extLst>
                    <a:ext uri="{9D8B030D-6E8A-4147-A177-3AD203B41FA5}">
                      <a16:colId xmlns:a16="http://schemas.microsoft.com/office/drawing/2014/main" val="2143972904"/>
                    </a:ext>
                  </a:extLst>
                </a:gridCol>
                <a:gridCol w="3700803">
                  <a:extLst>
                    <a:ext uri="{9D8B030D-6E8A-4147-A177-3AD203B41FA5}">
                      <a16:colId xmlns:a16="http://schemas.microsoft.com/office/drawing/2014/main" val="601636920"/>
                    </a:ext>
                  </a:extLst>
                </a:gridCol>
                <a:gridCol w="4322230">
                  <a:extLst>
                    <a:ext uri="{9D8B030D-6E8A-4147-A177-3AD203B41FA5}">
                      <a16:colId xmlns:a16="http://schemas.microsoft.com/office/drawing/2014/main" val="32480883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Признаки градусной сети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Меридианы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Параллели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3727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1.Вид на глобусе.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Полуокружности.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Окружности.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3545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2.Вид на карте полушарий.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Дуги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Дуги, экватор (прямая линия).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6926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3.Направление.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С.-Ю.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З.-В.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7582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4.Длина.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 одинаковы.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Длина разная. Экватор-самая длинная, у полюсов самые короткие.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629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5.Длина в градусах.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216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8474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455</Words>
  <Application>Microsoft Office PowerPoint</Application>
  <PresentationFormat>Широкоэкранный</PresentationFormat>
  <Paragraphs>90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Туманова</dc:creator>
  <cp:lastModifiedBy>Анастасия Туманова</cp:lastModifiedBy>
  <cp:revision>2</cp:revision>
  <dcterms:created xsi:type="dcterms:W3CDTF">2023-11-18T07:19:14Z</dcterms:created>
  <dcterms:modified xsi:type="dcterms:W3CDTF">2023-11-19T04:45:52Z</dcterms:modified>
</cp:coreProperties>
</file>