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03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9132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220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54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85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9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222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34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08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782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591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C27E1-65D0-436C-8834-63998E3BB371}" type="datetimeFigureOut">
              <a:rPr lang="ru-RU" smtClean="0"/>
              <a:t>18.10.2024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F41C4-8136-4C19-B2D6-B040479CD7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317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33207" y="1970373"/>
          <a:ext cx="6077585" cy="3563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91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dirty="0">
                          <a:effectLst/>
                        </a:rPr>
                        <a:t>цвет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</a:rPr>
                        <a:t>форма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>
                          <a:effectLst/>
                        </a:rPr>
                        <a:t>размер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07703" y="707799"/>
            <a:ext cx="676875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7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Дрожжи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3895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8"/>
            <a:ext cx="813690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работы с цифровым микроскопом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.Поставить микроскоп на ровную поверхность.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Подключить микроскоп к ноутбуку через USB.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3.Открыть программу в компьютере для работы с цифровым микроскопом.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4.Положить микропрепарат на предметный столик микроскопа, закрепить лапками.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.Включить подсветку (кнопка сверху на микроскопе).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6.Регулировать фокус, вращая регулировочный винт.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Сила увеличения тем выше, чем ближе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микроскоп к объекту.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7.Наблюдать за происходящим в монитор компьютера.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8.В левой части экрана (либо на самом микроскопе)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 значок фотоаппарата, нажать на него мышкой. 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Получится фото рассматриваемого объекта. </a:t>
            </a:r>
          </a:p>
        </p:txBody>
      </p:sp>
    </p:spTree>
    <p:extLst>
      <p:ext uri="{BB962C8B-B14F-4D97-AF65-F5344CB8AC3E}">
        <p14:creationId xmlns:p14="http://schemas.microsoft.com/office/powerpoint/2010/main" val="2592597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76672"/>
            <a:ext cx="74168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Дорогой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Лунтик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Прочитав твоё письмо и посмотрев фрагмент мультфильма, мы решили тебе помочь 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мы отправились в «Нескучную лабораторию», где провели опыты. Мы выяснили, что  ……….виноваты в том , что тесто убежало. Мы решили тебе рассказать о них. Дрожжи- это…….. 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Дрожжи любят  ……….. и как все живые существа………… .</a:t>
            </a: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Твои друзья,  ребята  из МБОУ «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Золотковская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СОШ»</a:t>
            </a:r>
          </a:p>
        </p:txBody>
      </p:sp>
    </p:spTree>
    <p:extLst>
      <p:ext uri="{BB962C8B-B14F-4D97-AF65-F5344CB8AC3E}">
        <p14:creationId xmlns:p14="http://schemas.microsoft.com/office/powerpoint/2010/main" val="717042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43" t="2680" r="27651" b="-205"/>
          <a:stretch/>
        </p:blipFill>
        <p:spPr bwMode="auto">
          <a:xfrm>
            <a:off x="2339752" y="166254"/>
            <a:ext cx="4684503" cy="718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2839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963279"/>
            <a:ext cx="3068510" cy="1745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952491"/>
            <a:ext cx="2471580" cy="2471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005" y="3138798"/>
            <a:ext cx="2175931" cy="2175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48804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192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PackardBell</cp:lastModifiedBy>
  <cp:revision>6</cp:revision>
  <dcterms:created xsi:type="dcterms:W3CDTF">2024-10-15T13:47:40Z</dcterms:created>
  <dcterms:modified xsi:type="dcterms:W3CDTF">2024-10-18T08:41:53Z</dcterms:modified>
</cp:coreProperties>
</file>